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444" r:id="rId3"/>
    <p:sldId id="256" r:id="rId4"/>
    <p:sldId id="494" r:id="rId5"/>
    <p:sldId id="274" r:id="rId6"/>
    <p:sldId id="871" r:id="rId7"/>
    <p:sldId id="495" r:id="rId8"/>
    <p:sldId id="398" r:id="rId9"/>
    <p:sldId id="329" r:id="rId10"/>
    <p:sldId id="323" r:id="rId11"/>
    <p:sldId id="445" r:id="rId12"/>
    <p:sldId id="324" r:id="rId13"/>
    <p:sldId id="328" r:id="rId14"/>
    <p:sldId id="330" r:id="rId15"/>
    <p:sldId id="325" r:id="rId16"/>
    <p:sldId id="496" r:id="rId17"/>
    <p:sldId id="497" r:id="rId18"/>
    <p:sldId id="327" r:id="rId19"/>
    <p:sldId id="817" r:id="rId20"/>
    <p:sldId id="1165" r:id="rId21"/>
    <p:sldId id="331" r:id="rId22"/>
    <p:sldId id="546" r:id="rId23"/>
    <p:sldId id="400" r:id="rId24"/>
    <p:sldId id="401" r:id="rId25"/>
    <p:sldId id="1023" r:id="rId26"/>
    <p:sldId id="1224" r:id="rId27"/>
    <p:sldId id="696" r:id="rId28"/>
    <p:sldId id="1277" r:id="rId29"/>
    <p:sldId id="1278" r:id="rId30"/>
    <p:sldId id="1279" r:id="rId31"/>
    <p:sldId id="334" r:id="rId32"/>
    <p:sldId id="773" r:id="rId33"/>
    <p:sldId id="260" r:id="rId35"/>
    <p:sldId id="281" r:id="rId36"/>
    <p:sldId id="938" r:id="rId37"/>
    <p:sldId id="1024" r:id="rId38"/>
    <p:sldId id="638" r:id="rId39"/>
    <p:sldId id="661" r:id="rId40"/>
    <p:sldId id="1329" r:id="rId41"/>
    <p:sldId id="698" r:id="rId42"/>
    <p:sldId id="728" r:id="rId43"/>
    <p:sldId id="776" r:id="rId44"/>
    <p:sldId id="263" r:id="rId45"/>
    <p:sldId id="774" r:id="rId46"/>
    <p:sldId id="775" r:id="rId47"/>
    <p:sldId id="367" r:id="rId48"/>
    <p:sldId id="379" r:id="rId49"/>
    <p:sldId id="271" r:id="rId50"/>
    <p:sldId id="378" r:id="rId51"/>
    <p:sldId id="381" r:id="rId52"/>
    <p:sldId id="384" r:id="rId53"/>
    <p:sldId id="1100" r:id="rId54"/>
    <p:sldId id="382" r:id="rId55"/>
    <p:sldId id="383" r:id="rId56"/>
    <p:sldId id="385" r:id="rId57"/>
    <p:sldId id="386" r:id="rId58"/>
    <p:sldId id="387" r:id="rId59"/>
    <p:sldId id="1101" r:id="rId60"/>
    <p:sldId id="729" r:id="rId61"/>
    <p:sldId id="1126" r:id="rId62"/>
    <p:sldId id="1127" r:id="rId63"/>
  </p:sldIdLst>
  <p:sldSz cx="12192000" cy="6858000"/>
  <p:notesSz cx="6858000" cy="9144000"/>
  <p:custDataLst>
    <p:tags r:id="rId6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 chen" initials="h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8" Type="http://schemas.openxmlformats.org/officeDocument/2006/relationships/tags" Target="tags/tag16.xml"/><Relationship Id="rId67" Type="http://schemas.openxmlformats.org/officeDocument/2006/relationships/commentAuthors" Target="commentAuthors.xml"/><Relationship Id="rId66" Type="http://schemas.openxmlformats.org/officeDocument/2006/relationships/tableStyles" Target="tableStyles.xml"/><Relationship Id="rId65" Type="http://schemas.openxmlformats.org/officeDocument/2006/relationships/viewProps" Target="viewProps.xml"/><Relationship Id="rId64" Type="http://schemas.openxmlformats.org/officeDocument/2006/relationships/presProps" Target="presProps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17T17:36:2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12813.1 3092.01,'0'13,"0"1,0-8,0 8,0-1,-7 7,7 7,0-20,0 6,0 7,0 7,0-13,-14-8,14 21,0-20,0 6,0 1,0-7,0 19,0-12,0-8,0 8,0-1,0-6,0 6,0 1,0-1,0-6,0 6,0 1,0-7,0 6,0 0,0 1,0-8,0-6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6T12:03:1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4441.09 7761.01,'0'6,"13"8,1-7,-14 6,6-13,21 20,-20-6,20-1,6 7,-19-7,-14 1,20-7,13 19,-19-19,33 20,-40-14,19-6,-12-7,26 14,7-14,-20 0,6-7,-26 7,-7-7,13 7,-13-13,14 13,-1-14,7-6,41-40,-41 40,-7-7,-6 27,6-7,1-6,-14-1,13 14,-6-6,6 6,1 0,-7 0,6 0,7 13,-7 0,1-13,-1 0,7 21,1-8,5-6,-12 6,6 0,0 8,-7-8,1-13,-14 13,7-13,6 7,14 7,-20-14,6-7,0 0,8-6,-21-1,33 8,-20-8,1 1,-7-1,19 8,-26-8,21 1,-8 6,-13-6,20-1,-6 14,-1-6,-6 6,6-14,14 1,-7-7,-7 6,-6 1,7 13,-1 20,-13-13,0 6,7 14,6-20,1 6,-14 0,13-13,-6 0,6 0,-13-6,13 6,-6-14,-7 8,14-8,-14 1,13-1,-13 8,0-8,13 14,-13-13,0 13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4T17:49:5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8206.63 9140.06,'0'-14,"-7"14,-7-14,-7-6,-6-8,-8-7,0-6,1-1,34 36,-35-29,35 21,-34-34,-8-1,35 35,-27-20,-15-35,22 34,27 21,-7 7,-21-20,28 13,-21-21,8 28,-15-55,28 55,-14-20,-20-22,13 1,-7-7,28 41,-21-35,-6-34,6 35,21 34,-14 7,7-41,-20-28,-1 14,28 48,-7-55,-21 20,21-34,-6 69,-1-41,14 21,-14 20,0-42,14 43,-7-1,-7-35,14 8,-13-1,6 35,7-34,-14 34,14-28,-14-27,0 14,14 41,-7-55,7 13,-14-27,14 62,-13-34,13-35,0 35,0 34,0-35,0-13,0 0,0 48,0-41,0 41,0-34,0-1,0 35,0 7,7-41,-7-14,6 0,-6 55,0-7,0-48,14 6,-14 8,14 20,-14-6,0 13,7-21,-7 36,14-43,-14 35,0 0,14-27,-1-21,8 0,-21 48,14-35,-14 35,28-41,-21-7,6 0,15-14,-21 62,7-41,0 6,0 35,-8-34,8-1,-14 43,14 6,-7-35,7-6,-14 6,14 35,-7-35,-7 28,13-34,-13 34,14-28,7 8,-7-28,0 20,6-27,-6 27,0 35,-14-14,0 0,21-20,-7-1,-7 35,-7-7,27-34,-27 34,7-21,21-6,-14 20,6-21,-6 15,7-1,-7-21,6 8,8 13,-21-7,-7 22,14 6,-14-28,27 7,-20-7,21 8,-28 6,21 7,-21-7,14 14,6-21,8-20,-7 34,13-21,-6 8,-7-8,-1 7,15 0,-35 8,14 13,14-21,-28 7,6 14,8-14,0 0,-7 8,-7-8,14 14,-14-14,14 14,-14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4T17:49:5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7950.63 3782.06,'7'0,"7"0,-1 0,-6 0,-7-14,14 14,0 0,-7 0,-7-14,14 14,0 0,-7-7,6 7,1-14,0 0,-7 14,7 0,0-14,6 14,-6-6,0 6,-7 0,-7-14,34 14,-20-14,0 14,-7 0,7 0,0-7,0 7,-8 0,-6-14,14 14,0 0,-7 0,7-14,0 14,-14 7,0 7,0-7,0 7,0 0,0 20,0-13,0-7,0 7,14-8,-14 1,0 0,0 7,0-7,0-8,0 8,0 0,0-7,0 7,0 0,0 0,0-8,0 8,0 0,0-7,0 7,0 0,0 0,0-8,0 8,0 0,0-7,0 7,0 0,0-7,0-7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4T17:49:5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8925.63 6008.06,'-14'0,"7"0,7-14,-14 14,0 0,1 0,6 0,7-7,-14 7,0 0,7 0,-7 0,0 0,1 0,6 0,-7 0,-7 14,-7 0,8-7,6-7,0 14,-7-1,8-13,6 7,-7-7,14 14,-14-14,0 14,7-14,7 14,-14-7,1-7,13 14,-7-1,-7-6,14 7,-14 0,7 0,7-7,-14 6,14 8,-14-7,14 0,0-7,0 7,-13-14,13 13,-7 8,7-7,0 0,0-7,0 7,0-1,0 1,-14-7,14 7,0 7,0-7,0-1,0 1,0-7,0 21,0-7,0-8,0 8,0-7,0 7,0 6,0-6,0 7,0-8,0-6,0 7,0 0,0 6,7 8,-7-14,0 6,7-6,-7-7,0 0,13 20,-13-27,0 7,0 0,0 0,14-14,-14 7,0 7,0-1,14-6,-14 7,0 0,0 0,7-14,-7 7,0 7,0-1,14-6,-14 7,0 0,0 7,14 6,-14-20,7 7,-7 0,0-7,0 7,13-14,-13 13,0 1,14-14,-14 7,0 7,0 0,7-14,-7 7,0 7,14-14,-14 13,0 1,0-7,14-7,-14 14,0 0,0-7,14-7,-14 14,0-1,0-6,7-7,-7 14,0 0,13 0,-13-7,0 7,0-1,14-6,-14 7,0 0,7-14,-7 14,0-7,0 7,14-1,-14-6,0 7,0 0,14-14,-14 7,0 7,14-1,-14 1,0-7,7 7,-7 0,0-7,13 7,-13-1,14 1,-14-7,7 7,-7 0,0-7,0 7,14-1,-14-6,14 7,-14 0,0 0,7-7,-7 7,14-14,-14 13,0-6,13 7,-13 0,14-14,-14 14,0-7,0 7,7-14,-7 13,0-6,14-7,-14 14,0 0,14-14,-14 14,0-7,7-7,-7 13,14-13,-14 14,0-7,13-7,-13 14,14-14,-14 14,7-14,-7 7,14-7,-14 14,14-14,-14 13,7-13,6 14,1-14,-7 7,7-7,-14 14,14-14,0 14,6-14,-6 0,7 7,14-7,-8 0,-6 0,-7 0,-7 0,20 0,-13 0,-7 0,7 0,0 0,7 0,6 0,-20 0,7 0,7 0,-7 0,-1 0,1-14,21 14,-1-14,-27 14,21-7,6-7,-13 1,7-1,20 7,-13-7,-28 14,7-14,13 14,8-21,-14 21,6-13,-6 6,-21-7,14 14,7-14,-8 14,-13-14,21 14,-7-7,20-7,-20 14,-7-13,21 6,-14 7,6-14,1-14,14 21,6-7,-6-6,-1 6,1 0,-21 14,7 0,6-14,-6 14,0-7,6 7,-6 0,14-13,-8 13,-6 0,7 0,6-14,-27 14,21 0,20-7,-13 7,-28 0,7-14,-1 14,36 0,-28-14,-1 14,-6 0,21-7,13-7,-20 14,-21 0,27-13,15-1,-36 7,22 7,-14-14,27 14,1-14,-1 7,-34 7,27 0,8 0,-1-14,-34 14,0 0,-7 0,20-13,8 13,20-14,-6 14,-15-7,-20 7,7 0,-7 0,6-14,8 14,7-14,-15 14,-6 0,14 0,-8-7,15 7,0 0,-1 0,-6 0,-21 0,34-14,-6 14,-28 0,41-13,-13 6,27 7,-27-14,13 0,-14 0,15 14,-15-7,1-7,-21 14,34 0,-13-13,-28 13,7 0,34 0,0 0,-41-7,42 7,-1 0,-34 0,0 0,27 0,-13 0,-21 0,55 0,-41 0,6 0,-13 0,28 0,-15 0,-6 0,-7 0,21-14,27 14,-55 0,7 0,20 0,14 0,-34 0,42 0,20 0,-21 0,-41 0,0 0,20 0,22 0,-43 0,56 0,1 7,-57-7,1 0,-7 0,35 0,13 0,-7 0,1 0,-35 0,27 7,8-7,-15 0,-20 0,34 0,1 0,-1 14,7-14,-6 0,-35 0,-1 0,-6 0,7 0,0 0,-7 0,41 13,1-13,-1 0,14 0,-27 0,-28 0,7 0,6 0,-6 0,21 0,-1 0,-20 0,21 0,13 7,-34-7,21 0,-22 0,22 0,62 14,-28-14,-41 0,41 14,7-14,34 14,-82-14,55 0,-14 0,-41 7,-21-7,41 0,1 0,-36 0,29 0,6 0,-13 0,-21 0,20 0,-6 14,-21-14,27 0,-20 0,21 0,-1 0,15 13,-15-13,29 0,-50 0,-6 0,28 0,27 0,-48 0,-7 0,7 0,0 0,20 0,21 0,-6 0,-35 0,41 0,-14 0,1 0,6 0,-13 0,-21 0,20 0,1 0,-21 0,6 0,22 0,-21 0,-8 0,22 0,-14 0,13 0,1 0,-7 0,-8 0,-6 0,21-7,-21 7,-1 0,8-13,14 13,-21 0,-8 0,22 0,21-7,-43 7,36 0,-1-14,-6 14,6-14,-20 14,-7-7,7 7,6 0,-27-14,21 14,0-14,7 8,-22 6,22 0,-7-14,13 0,-20 14,21-14,-7 7,-8-7,-6 14,7 0,-7-14,-1 8,-6 6,7-14,0 14,-14-14,7 14,-7-14,14 14,-14-7,14 7,-14-27,13 20,-6-21,-7 7,0-6,0 6,14 21,-14-35,0-13,0-1,0 15,-7 13,0-13,7 20,0 0,-13 0,-1-7,14 7,-14-6,-7-8,7 7,-6 8,20 6,-14-7,14 0,-7 14,-7-7,0-21,-7 8,8 20,-1 0,-7-28,-7 21,28-7,-34-13,27 27,-35-7,42-7,-41 0,27 7,-20-7,-1 0,21 14,-20-6,-15-22,35 28,-20-14,-1 7,21 7,-20-14,27 14,-35-14,1 8,6-8,21 14,-34-14,14 14,-15-14,-13 7,27 7,28-14,-6 14,-22 0,-27 0,13 0,1-14,6 14,-6 0,34 0,-20 0,20 0,-21-6,-48 6,69 0,1 0,-22 0,-13-14,-21 14,55 0,-35 0,15-14,20 14,-41 0,41 0,-21 0,21 0,-20-7,-1 7,21 0,8-14,-22 14,-21 0,15-14,-15 14,43-13,-22 13,-14 0,29 0,-22-7,0-7,22 14,-15 0,-14 0,8-14,-8 14,22 0,6 0,-7 0,-13-7,6 7,-7 0,1 0,-1 0,21 0,-6 0,-15 0,21 0,-20 0,20 0,-21 0,1 0,20 0,-21 0,1-14,-29 14,29 0,27 0,-28 0,-6 0,6 0,28 0,-20 0,6-14,7 14,0 0,7 0,-6 0,-1 0,-7 0,-7-13,21 13,-20 0,6 0,7-7,-6 7,-8-14,7 14,-7 0,8 0,-1 0,-7 0,8-14,6 14,-7 0,-7 0,21 0,-20-7,13 7,7 0,-7 0,-7 0,-13 0,6 0,14 0,-6 0,-1-14,7 14,0 0,-6 0,-8 0,7 0,0 0,-6 0,6 0,-14-14,8 14,13 0,7 0,-7 0,-7 0,-6 0,6-7,-7 7,8 0,-1-13,-7 13,14 0,7 0,-20 0,20 0,-21-14,-6 14,13 0,-7-14,21 14,-20 0,13 0,-21-7,15 7,6 0,-7-14,-14 14,1 0,20 0,0 0,0 0,-20-14,13 14,7 0,0-6,8 6,-22 0,21 0,-21 0,21 0,-20 0,6-14,7 14,-7 0,8 0,-15 0,7 0,-13-14,13 14,7 0,-14 0,-6 0,-1 0,1-14,13 14,7 0,0 0,-6 0,-8 0,-7-7,1 7,-1 0,1 0,-1 0,21 0,-20-14,-1 14,0 0,1 0,-8 0,8 0,-1 0,1 0,13 0,-7 0,21 0,-34 0,20 0,-27 0,-1 0,15 0,-1 0,21 0,-27 0,-1 0,-13-14,21 14,-1 0,0 0,-6 0,6 0,15 0,6 0,-7 0,7 0,-20 0,-1 0,21 0,0 0,-6 0,-36-6,15 6,34 0,-41 0,-1 0,1 0,-15 0,22 0,-7 0,13 0,21 0,-20 0,20 0,-7 0,-27 0,20 0,21 0,-21 0,8 0,-1 0,7 0,0 0,-6 0,-8 0,21 0,-21 0,8 0,-8 0,21 0,-21 0,8 0,6 0,-7 0,-7 0,-6 0,-1 0,21 0,8 0,-22 0,-7 0,15 0,6 0,0 0,7 0,-7 0,0 0,0 0,8 0,-8 0,-7 0,-7 0,21 0,-6 0,-1 0,-7 0,-7 0,8 0,6 0,-7 0,-14 0,8 0,6 0,-13 0,20 0,0 0,-7 0,7 0,-6 0,-8 0,21 0,-7 0,0 0,0 0,8 0,-8 0,0 0,-7 0,0 0,-6 0,6 0,7 0,-7 0,-6 0,6 0,-7-14,8 14,6 0,-7 0,7 0,-6 0,-8 0,7 0,-7 0,8 0,-15 0,14 0,-6 0,6 0,7 0,-7-14,-6 14,6 0,-7 0,8 0,6 0,0 0,7 0,-7 0,0 0,7 0,-6 0,-1 0,7 0,-21 0,8 0,6 0,0 0,-7 0,7 0,0 0,14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4T17:49:5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8178.63 9748.06,'-14'0,"7"0,-6 0,-8-13,-7-8,-20-7,41 21,-28-20,8 6,-22-7,42 21,-27-20,-8 6,8-7,13 21,-7-20,21 27,7-7,-27-7,6-14,0 21,-6-6,13-8,-7 7,21 0,-21 0,7 7,-13-20,20 20,-21-21,21 21,-20-7,27 1,-21-1,7-7,0 21,7-21,-20-6,20 13,-7 7,0-7,-7-20,7 13,-6-21,6 8,0 27,14-21,0 14,-14 7,14-6,-7-22,-6 35,13-14,0 0,-14-20,14 13,-7-14,7 8,0-15,0 15,0 6,0-27,0 13,0 0,14 1,-14-8,13 8,-6-8,7 1,0-1,-14 28,14-34,-7 14,7-1,-1 21,-6-20,21-1,-7-13,6 13,-6 0,7 1,-7-1,-1 8,15-8,-8 14,-13 8,-7-15,21 7,-7 0,6-13,-6 6,-7 14,-7-6,7 20,6-35,-6 35,-14-14,28-7,-7-6,13-8,-20 35,7-21,-21 8,27-1,-6-7,-7 21,-14-14,21 7,6-7,-6-13,-7 27,7-21,-8 7,8 7,-7 7,0-13,-7-8,20 21,-27-14,7 0,7 14,0-14,0 7,-7-6,20-1,-20 7,-7-7,14 0,14 0,-21 14,7-7,-1-6,-6-1,7 7,0 7,0-14,-7 0,7 14,-1-14,-6 14,-7-7,14 7,0 0,-7 0,7 0,-14-13,13 13,-13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4T17:49:5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8206.63 7107.06,'14'0,"-1"0,-6-7,21 7,-14 0,-7 0,7 0,6 0,8 0,-14-7,7 7,-8 0,-6 0,7 0,0 0,-7 0,-7-13,0 20,0-1,-14-6,14 14,0 0,-14 0,14-7,-7 7,7-1,-14-13,14 7,-13 7,13 14,-7-21,7 7,-14-1,14-6,0 7,0 0,-14 0,14-7,-14-7,14 14,0-14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4T17:49:5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8897.63 1216.06,'-14'0,"7"0,-6 0,-1 0,14 7,-14-7,7 0,-7 7,0-7,14 14,-7-14,-6 0,13 14,-14-14,14 7,-14-7,7 14,-7-14,14 13,-14-13,14 14,-7-14,7 7,-13-7,13 14,-14-14,14 14,-7-7,7 7,-14-14,14 13,-14-6,14 7,-14-14,14 14,0 0,-6-14,6 7,0 7,0-1,-14-13,14 7,0 7,0 0,-14-14,14 14,0-7,-7 6,7 1,0-7,0 7,-14 0,14-7,0 7,0 13,-14-20,14 7,0 0,0-7,0 20,0-13,-14-7,14 7,0 0,0-7,0 7,0 13,-6-20,6 7,0 7,0-7,0-1,0 8,0-7,0 0,-14-7,14 7,0-1,0-6,0 21,0-14,-14-7,14 6,0 1,0-7,0 7,0 0,0-7,0 7,0-1,0 1,0-7,0 21,-7-21,7 7,0-1,0 1,0 7,0-7,0-7,0 7,0-1,0-6,-14-7,14 28,0-14,0-7,0 7,0-1,0-6,0 7,0 0,0 0,0-7,0 7,0-1,0-6,0 7,0 0,0-7,0 7,0-1,0 1,0-7,0 7,0 0,0-7,0 7,0-1,0 1,0-7,0 7,0 0,0-7,0 7,0-1,0 1,0-7,0 7,0 7,0-7,0-1,0-6,0 7,0 0,0 0,0-7,0 7,0-1,0-6,0 7,0 0,0 0,0-7,0 6,0 1,0-7,0 7,0 0,0-7,0 7,0-1,0 1,0 7,0-7,0-7,0 20,0-6,0-7,0 0,0-7,0 7,0 6,7-6,-7 0,0 0,0-7,0 7,0-1,0-6,0 7,0 0,0 7,0-7,0-1,7-6,-7 21,0-21,0 7,0-1,0 1,14 7,-14-7,0-7,0 20,0-13,0-7,0 21,0-21,0 7,0 13,0-20,0 7,0 0,14-7,-14 7,0-1,0-6,0 21,0-14,0-7,0 7,0-1,0 22,0-21,0-7,0 7,0 6,0 8,0-7,0 6,0-6,7-7,-7-7,0 7,0-1,0 1,0 7,0 0,0-7,0-1,0 8,0-7,0 0,13-7,-13 7,0-1,0 8,0-7,0 7,14-7,-14-1,0-6,0 7,0 0,0 7,14 6,-14-6,0 0,7-7,-7-1,0 1,0 7,0 0,0-7,0 13,14-6,-14-7,0-7,14 20,-14-20,0 7,0 0,0 7,0-7,0-1,0-6,0 7,0 0,7 0,-7 7,0-1,0 8,0-7,0-7,0-1,0-6,0 21,0-21,0 7,0 13,13-20,-13 7,0 0,0-7,14 7,-14-1,0-6,0 7,0 0,14 0,-14-7,7 7,-7-1,0-6,14 7,-14 0,14-14,-14 14,0-7,6-7,-6 14,14-14,-14 13,0-6,14-7,-7 0,-7 14,14 0,0-14,0 0,-14 14,6-14,-6 7,14-7,0 0,-7 0,7 14,14-14,-8 13,1-13,-7 0,7 7,6-7,-6 0,7 14,-8-14,8 14,-7-14,0 0,6 0,-20 0,7 0,0 7,6-7,-6 0,0 0,-7 0,7 0,0 0,0 0,-8 0,8 0,0 0,-7 0,7 0,0 0,0 0,-8 0,22 0,-7 0,0-14,-8 14,15 0,-7 0,-7 0,6-14,8 14,-21 0,7-7,7 7,-8-14,1 14,7 0,13-13,-6 6,-7 7,-7 0,0 0,6-14,1 14,-7 0,7 0,-8-14,1 14,7 0,7 0,-8 0,-6 0,7 0,7 0,-21 0,20 0,-20 0,21 0,6 0,-20 0,7 0,13 0,-20 0,7 0,7-14,-8 14,8 0,-7 0,0 0,-8-7,1 7,21 0,-1 0,-6 0,-7 0,0 0,-8 0,1 0,7 0,7 0,6 0,-13 0,-7 0,6 0,-6 0,0-14,-7 14,7 0,0 0,6 0,8 0,-21 0,21 0,-21 0,6 0,15 0,-21 0,7 0,0 0,-7 0,6 0,8 0,-7 0,14 0,-21 0,6 0,8 0,7 0,-14 0,6 7,-6-7,-7 0,7 0,14 0,-22 0,8 0,0 0,-7 0,7 0,0 0,-7 0,6 0,1 0,0 0,-7 0,21 0,-8-7,8 7,-21 0,7-13,7 13,-8-7,1 7,-7-14,21 14,-28-14,14 14,-7 0,-7-14,13 14,1-7,7-6,-21-1,14 14,0 0,-8-7,-6-7,14 14,0-14,-7 0,7 7,0-6,-7-1,6 7,15-7,-28 0,7 14,7-7,0-7,-7 1,20 13,-27-14,21 14,-21-7,28 7,-21 0,6-14,8 14,-7-14,14 14,-21 0,6 0,8-7,-7 7,14 0,-8-14,1 14,7 0,-14 0,6 0,1 0,27 0,-20 0,-21 0,28 7,-22-7,15 0,7 7,-15-7,1 14,-7-14,14 0,6 14,-13-14,7 7,-21-7,20 0,-20 14,7-14,20 0,-6 13,-21-13,21 0,6 14,1-14,-14 0,6 0,8 0,-21 0,6 7,1-7,-7 0,0 0,0 0,6 0,1 14,7-14,-14 0,-7 0,20 0,-20 0,7 0,0 0,-7 0,6 0,1 0,0 0,7 0,0 0,6-7,8 7,-14 0,6-7,-20 7,21 0,6 0,-13-14,7 14,-7 0,13-13,-20 13,7-14,-8 14,1 0,0-7,-7 7,21-14,-21 0,20-7,-6 8,-21-1,28 7,-21-7,20-7,-13 7,-7-6,7 6,0 14,-7-28,6 7,1 1,-7 6,-7 0,14 0,0-6,-14-15,14 21,-7-20,-7 13,0 7,0-7,13-6,-13-8,0 14,14 21,-14-34,0 6,0 14,0-7,0 1,0-22,0 35,0-20,0 6,0 7,0 0,0 7,0-20,0 20,0-21,-7 7,7 8,0-1,-14 7,14-21,0 21,0-20,0 13,0 7,0-7,0 0,0 7,0-27,0 6,0 14,0 7,0-20,7 20,-7-7,0 0,14 0,-14 7,0-7,7 14,-7-13,0 6,14 7,-14-14,14 0,-14 7,21-20,-8 13,1 7,7-7,-21 0,14 7,-7 7,6-14,15 1,7-8,-15 21,8-28,-21 28,7 0,0-7,-7 7,20-14,-6 14,7-13,-21-1,27 7,-20 7,0 0,-14-14,21 0,6 14,-6-7,0-7,-7 14,13-13,-6 6,0-7,20 14,-34 0,7 0,0 0,-7 0,20 0,-13-14,7 14,0 0,6 0,-20 0,21-14,-7 14,-8 0,8 0,-7 0,14 0,-8 0,15 0,-21 0,7 0,13-7,1 7,6 0,-6 0,-1 0,1 0,-1 0,-13 0,-7 0,21 0,-8-14,8 14,-28 0,20 0,-13 0,7-13,-7 13,20 0,-13 0,-21-7,14 7,7 0,6 0,-13 0,-14-14,35 14,-28-14,6 14,8 0,-7-14,14 7,-8-7,-6 14,-7 0,7-13,0 6,7-7,6-7,-6 7,-7 1,-7-1,20-7,-13 7,7-7,-7-6,-7 6,7 21,-14-14,13 7,1-27,-7 6,-7 7,14 7,-14-6,0 6,14-14,-7-6,-7 27,0-21,0 7,0 7,13-20,-13-1,14 1,-14-28,0 6,0 8,0-14,0 27,-7-13,-6 6,13 15,-7 6,7-7,-14 7,14-13,-14 6,14 7,-7-13,-7 6,0 7,14 1,0 6,-13-14,6 7,7 1,0 6,-14 14,14-21,-14-7,14 15,-7-8,-7-14,0 1,-6 6,6-6,0 13,7-7,7 21,-14-7,14 1,-14 13,14-7,-20-7,20 0,-14 0,0-7,7 21,-7-20,1-8,6 28,-7-14,0-7,0 21,7-13,-7 6,1-21,-8 21,7-7,-7 0,-6 1,20 6,-7 7,0-14,-7 0,-6 7,20-7,-7 1,-7 13,7-14,-13 7,20-7,-21 0,7 7,1-7,-8 1,-7 13,35-7,-20 7,-8 0,14 0,-7-14,8 14,-8-14,0 14,7 0,0 0,-6 0,-8-14,7 14,-6 0,6-7,7 7,-7 0,1-14,6 14,0 0,-7-13,-7 13,22 0,-8 0,0-7,-21-7,15 14,-8 0,-7-14,22 14,6 0,-21-14,-7 14,22-7,-8 7,0 0,-7-14,8 14,-8-13,21 13,-21 0,8-7,-15 7,7-14,22 14,-22 0,7-14,-13 14,6 0,7-7,-6 7,20 0,-7 0,0-14,7 14,-7 0,-13 0,6-14,0 14,7 0,-6-13,6 13,0 0,0 0,7 0,-7 0,0 0,8 0,-8 0,0-7,0 7,7 0,-7 0,0 0,8 0,-8 0,0 0,7 0,-7 0,14-14,-27 14,20 0,-7 0,0 0,7 0,-7 0,0 0,1 0,6 0,-7 0,0 0,7 0,-7 0,0 0,1 0,6 0,-7 0,0 0,14 7,-7-7,-7 0,0 0,8 7,-8-7,0 14,0-14,7 0,-7 13,0-13,8 14,-8-14,0 0,14 7,-14-7,7 0,7 14,-14-14,1 14,6-14,-7 7,0-7,7 14,-7-14,0 0,14 13,-13-13,6 0,-7 0,14 7,-14-7,7 0,-7 0,0 14,1-14,6 14,-21-14,21 0,7 14,-14-14,0 0,8 7,-8-7,0 0,0 0,14 13,-7-13,-7 0,0 14,8-14,-8 0,0 0,0 0,14 7,-7-7,-7 0,0 14,8-14,-8 0,0 0,-7 14,7-14,1 14,6-14,-7 0,0 0,7 0,-7 7,0-7,1 0,6 13,-7-13,0 0,7 0,-7 0,0 14,1-14,-8 0,7 0,7 0,-7 0,-6 7,6-7,0 0,0 0,7 0,-7 0,0 0,8 14,-8-14,0 0,0 0,7 0,-7 0,0 0,8 0,-8 0,-7 14,7-14,0 0,1 0,-8 0,7 0,-7 0,-6 0,20 0,-7 0,-7 0,7 0,0 0,-6 0,6 0,0 0,7 0,-7 0,-6 0,-8 0,14 0,-7 0,7 0,8 0,-8 0,-14 0,21 0,-7 0,0 0,8 0,-8 0,0-7,-7 7,7 0,1 0,6 0,-7 0,0 0,7 0,-21 0,8 0,6 0,0 0,7 0,-7 0,-7 0,-6 0,13 0,7 0,-21 0,8 0,6 0,0 0,-7 0,7 0,-6 0,6 7,-7-7,7 0,0 0,-6 0,6 0,-7 0,-6 0,20 0,-7 0,0 0,-7 0,7 0,7 0,-6 0,-1 0,0 0,-7 0,0 0,8 0,13 7,-14-7,-7 0,7 0,0 0,8 0,-22 0,14 0,7 0,-21 0,8 0,6 0,7 0,-21 0,8 0,6 0,0 0,7 0,-7 0,0 0,1 0,-8 0,7 0,-7 0,0 0,-6 0,6 0,-7 14,8-14,6 0,-7 0,-7 0,22 0,-22 0,-7 0,1 0,13 0,-27 0,20 0,21 0,-21 0,8 0,-8 0,21 0,-21 0,8 0,6 0,0 0,7 0,-21 0,8 0,-8 0,21 0,-21 0,22 0,-22 0,7 0,7 13,0-13,8 0,-22 0,7 0,-6 0,6 0,7 0,-7 0,0 0,8 0,-1 0,-7 14,-7-14,21 0,-6 0,-1 0,0 0,7 0,-7 0,0 0,8 0,6 7,-14-7,0 0,7 0,-7 0,0 0,0 0,8 0,-22 0,21 0,-7 0,0 0,0 0,8 0,-8 0,0 0,7 0,-7 0,0 0,7 0,-6 0,-1 0,0 0,7 0,-7 0,0 0,7 0,-6 0,-1 0,0 0,7 0,-7 0,0 14,7-14,-6 0,-1 0,0 0,7 0,-7 0,0 0,8 0,-8 0,0 0,7 0,-7 0,0 0,0 0,8 0,-8 0,0 0,7 0,-7 0,0 0,0 0,14-7,-6 7,-8 0,0 0,7 0,-7 0,0 0,14-7,-7 7,-6 0,-1 0,0 0,14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4T17:41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16151.1 1306.06,'14'0,"14"0,-8 0,-6 0,-7 0,21 0,41 0,-35 0,15 14,-35-14,-7 0,6 0,36 7,13-7,-55 0,7 14,0-14,-8 0,22 0,-14 0,-7 0,7 0,13 14,15-14,-15 0,36 0,-29 13,1-13,-14 0,13 0,-6-6,20 6,-13 0,-1-14,1 14,-21 0,-7 0,7 0,13-14,-6 14,-7 0,-7 0,20 0,-6 0,14 0,-22 0,22 0,-7 0,-21 0,6 0,1 0,21 0,-1 0,1 0,-21 7,20-7,1 0,-21 0,27 14,-27-14,21 0,-22 0,22 13,13-13,-27 0,21 0,-22 7,-6-7,-7 0,21 0,-21 0,20 0,-6 0,-7 0,0 0,-7 0,7 0,-1 0,1 0,7 0,0 0,13 0,-20 0,0 0,7-13,-8-1,1 14,-7 0,7 0,0 0,0-14,-7 14,6 0,1 0,7 0,0-7,6 7,-6-14,-7 14,0 0,-14-14,7 14,7 0,13-7,-20-6,7 13,0-14,-7 14,20-21,-20 21,-7-14,14 0,0 14,0 0,-14-7,7 7,-7-13,14 13,-1 0,-13-14,0 7,7-7,-7-14,0 21,0-20,0 6,0-7,0 21,0-20,0 6,0 0,0-27,0 34,-14-7,14 8,-13-15,13 21,-7-7,7 0,-14 7,14-6,-14-1,14 7,-14-7,7 0,-7-7,1-6,6 6,-7-7,0 21,7-6,-7 13,14-14,-14 14,1-7,6 7,7-14,-14 14,0 0,-20-14,-1 7,21 7,7 0,-7 0,-20-14,20 14,-7-13,-6 13,20 0,-35-14,1 7,-8 7,22 0,6 0,-28-14,-20 14,49 0,6 0,-21 0,-41 0,55 0,8 0,-36-14,-6 14,41 0,-41-7,27 7,-7-13,22 13,6 0,-21-14,-13 0,-1 14,1 0,-22 0,15 0,27 0,-27-7,27 7,7 0,-48 0,27 0,15 0,6 0,-21-14,22 14,-36 0,28 0,8 0,-8 0,-14 0,21 0,-13 0,-15 0,15 0,13 7,7-7,-7 0,0 0,-7 7,-13-7,6 14,7-14,1 14,-8-14,7 13,-6-6,-8-7,14 14,-13 0,6-14,-20 7,27-7,0 0,7 0,-6 14,-8-14,-7 0,35 14,-20-14,-8 0,14 0,7 0,-6 13,-1-13,7 0,7 7,-14 7,0 0,7-7,7 21,-14-8,1 8,-1-7,14-7,-7-8,7 8,0 0,0 0,-14-7,14 7,0-1,0-6,0 7,0 0,0-7,0 21,7-8,-7-6,7 0,-7 7,0-7,14-1,-1-6,-13 7,0 0,14-7,-7 21,-7-22,0 8,14 0,0-14,-14 21,7-7,-7 0,0-8,14 8,-1 0,-13 0,7-7,7 7,0 0,0-8,-14 8,0 0,7 0,-7-7,14-7,-14 14,0-1,13-13,-13 7,0 7,7-14,-7 14,14-14,-14 7,14-7,-14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2T17:04:11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7433.09 3629.01,'0'-7,"13"7,1 0,-1 0,-13-7,7 7,6 0,0 0,-6 0,7 0,-1 0,0 0,8 14,-1-14,7 0,-14 13,-6-13,6 0,0 0,-6 0,7 0,-1 0,-6 0,6 7,1-7,-1 0,-6 13,6-13,1 0,-14-7,6 7,-6-6,14-8,12 1,-26 6,7-6,7 13,-1 0,-6 0,6 0,-13 6,14-6,-14 7,6-7,8 0,-14 14,13-14,1 0,-14 13,6-13,8 0,-1 7,-6-7,6 0,1 13,-14-13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2T17:04:11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11451.1 6788.01,'0'7,"13"-7,1 13,-1-6,-6 6,-7 1,13-14,-13 13,14-6,-8-7,8 27,19-7,-6-7,-27 1,20-8,-6 8,-8-14,-6 13,14-13,-1 7,1 6,-8-13,-6 14,14-8,-1 8,7-14,-6 13,-1-13,-6 0,6 0,1 0,6 0,-20-6,13 6,-13-14,7 14,6-7,14-19,-20 26,-7-7,13 7,7-27,7 7,20-14,-47 21,34-14,26-13,-60 26,20 1,7-7,7-20,26-14,-26 34,-28 6,21-19,-20 33,20-27,-14 20,-13-6,7 0,-7-1,13 14,-13-7,0 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17T17:36:2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5132.09 3333.01,'0'-13,"0"0,7 13,-7-7,13 7,-6-14,-7 1,13 13,-13-7,13 7,-13-13,7 13,7-14,-1 14,0 0,-6 0,7 0,-1 0,-6 0,20 0,-7 7,-7-7,0 14,8-8,-8 8,-6-14,-7 13,13-13,1 7,-1 6,-6 1,-7-8,13-6,-13 14,0-1,0 1,0-8,0 8,-7-14,1 13,-8-6,1-7,-1 0,8 13,-8-13,1 14,6-14,-6 13,-1-13,8 0,-8 7,1-7,-1 13,8 1,-8-14,1 0,6 6,-6-6,13 14,-14-14,1 0,13 13,-7-13,7 14,-13-14,13 6,0 8,6-14,1 0,20 0,7 0,-14 0,7 0,-14 0,-6 0,26 0,-19 0,6 0,7 0,-14 0,21 0,-28 0,8 0,-1 0,21 0,-21 0,-6 0,6 0,1 0,-8 0,-6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2T17:04:11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8036.09 3662.01,'0'-13,"7"13,7-7,-1 7,-6-13,20 13,-21-14,21 14,-14-13,-6 13,20 0,7-7,-28 7,8 0,-1 0,1-13,-8 13,8-14,-1 14,-6 0,-7-7,13 7,14-13,-27 0,7 6,6 7,-13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2T17:04:11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5595.09 3260.01,'0'13,"0"0,-14-6,1 33,6-19,-6-1,-7 27,20-34,-14-13,1 13,13-6,-20 20,6-7,1-20,13 14,-7-1,-33 7,33-7,-6-6,13 7,-14-14,-6 26,7-26,-21 7,-13 7,41-1,-35-13,1 0,27 7,-1-7,-19 0,19 0,-26 0,-7 0,14 0,19 0,-19 0,19 0,-39-14,26 1,13 6,-6-6,0-1,7 1,-14-7,7 0,6-21,8 41,6-6,-14-21,1 20,13-6,0-7,0 6,0-13,0 21,0-8,0-6,6-7,8 14,-14 6,20-20,-7 21,7-8,7-6,-20 20,27-27,6 7,-33 20,19-13,-19-1,40 8,-13-8,39-13,-66 27,6 0,21-6,-21 6,34 0,7 0,-7 0,-34 0,8 0,59 0,-40 0,-6 0,19 0,-39 13,19-13,-19 13,-1-13,-6 0,20 14,-14-14,21 7,-14 19,0-19,-7 7,1-14,-14 13,0 0,0 7,0-6,0-7,0 6,0 0,-7 21,-6-21,13-6,-7 20,-6-20,13-7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6T12:03:1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9760.09 5413.01,'7'0,"7"0,-8 0,8 0,6 0,20-7,0-6,1 6,-21 7,13 0,-19-13,-1 13,-6 0,6 0,1 0,-8 0,8 0,-1 0,-6 0,6 0,14 0,-7-14,14 14,-7 0,-21 0,8 0,-1 0,7-6,14 6,-21-14,1 14,6 0,-7 0,-6 0,6 0,1 0,-1 0,-6 0,6 0,7 0,7 0,-7 0,7 0,-20 0,6 0,1 0,-8 0,8 0,-1 0,1 0,-8 0,8 0,-1 0,-6 0,6 0,14 7,7-7,-1 0,-13 0,14-7,-21 7,1 0,-8-13,21 13,-13 0,-8 0,8 0,-1 0,-6 0,6 0,7 0,7 0,-13 0,-8 0,8 0,6 0,20 0,-20 0,0 0,-6 0,-1 0,-6 0,6 0,1 0,-1 0,-6 0,6 0,1 0,-8 0,8 0,-1 0,1 0,-8 0,8 0,-1 0,-6 0,6 0,21 0,-21 0,1 0,-8 0,8 0,6 0,-7 0,14 0,-7 0,1 0,-8 0,0 0,1 0,6 0,-7 0,-6 0,27 0,-8 0,-6 0,-6 0,-1 6,-6-6,6 0,1 0,-1 0,21 14,-27-14,19 0,-6 0,-6 0,19 0,1 0,-21 0,1 0,6 0,0 0,-7 0,8 0,5 0,-5 0,-8 0,0 7,8-7,-8 0,7 13,14-13,-21 0,7 0,20 0,-33 0,27 13,6-13,-33 0,19 0,-19 0,7 0,-1 0,0 0,-6 0,7 0,-1 0,-6 0,6 0,0 0,-6 0,7 0,-1 0,0 0,-6-6,7 6,6 0,-7 0,1 0,-1 0,-6 0,-7-14,13 14,0 0,-6 0,7 0,6 0,7-6,-14 6,-6 0,-7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10125.6 1562.06,'14'0,"0"0,-7 0,-7 7,27-7,8 14,-14-14,-8 0,-13 7,49-7,-35 0,34 14,-34-14,-7 0,27 13,49-13,49 0,-112 0,-6 0,14 0,-21 0,7 0,-1 0,8 0,-7-7,0 7,7 0,13 0,-13 0,20 0,-6 0,-28 0,55 7,-48-7,7 0,13 14,-20-14,7 0,-7 0,0 0,-8 0,8 0,0 0,0 0,-7-7,20 7,-20 0,7 0,35-14,-36 14,8 0,0 0,20 0,-6 0,13 0,-27 0,0 7,-7-7,0 0,-8 0,8 0,35 0,-35 0,-8 0,22 0,-14 0,7 0,-8 0,-6 0,-7-7,14 7,0 0,-7 0,7 0,0 0,6-13,-6 13,0 0,-7 0,7 0,0-7,-1 7,-6 0,-7-14,14 14,0 0,-7 0,21 0,-8-14,-6 14,7 0,-7 0,0-7,-8 7,8-14,14 14,-28-14,7 14,7-13,0 13,-14-7,6 7,-6-14,14 14,0 0,7-21,-7 21,-1-14,-6 14,7-13,0 13,7 0,-21-7,14 7,-1-14,-6 14,7 0,-14-14,14 14,-7-14,-7 7,14 7,0-14,-1 14,-6-13,7 13,-14-7,14-7,-7 14,7-14,-14 0,14 7,-14-7,0 1,0 6,0-7,0 0,0 7,0-7,0 0,-7 1,7 6,-14 7,14-14,-7-7,-7 21,14-14,-14 14,14-14,-7 1,-6 13,-15-7,7-21,7 28,-20-21,13 7,7 8,0 6,14-14,-7 14,-6-14,-1 0,7 14,-21-7,-20-20,-1 20,15-7,27 14,-7 0,0 0,-20-14,-15 0,-6 7,27-7,21 14,-6 0,-22-13,21 13,-34-7,-35-21,76 14,-7 14,-34-7,-1-7,42 14,-34-13,-1 6,1 7,34-14,-41 14,27 0,7 0,0-14,-34 14,27 0,-14 0,1 0,20 0,-7 0,7 0,-13 0,20 0,-7 0,0 0,-7 7,8-7,-1 0,7 14,-21-7,21-7,-6 13,-22 1,0-7,1 7,-8 0,8 0,13-14,7 7,0 6,-6-13,6 14,-7-7,7-7,7 14,-7 0,1-14,-1 14,7-7,-7-7,0 0,7 13,-6-13,-1 14,0-14,-7 7,7-7,7 0,-6 14,-1 0,-7 0,7-7,0 6,7 1,-6-14,-1 7,7 7,-7 0,0-7,0 7,7-1,-6-13,-1 21,7-21,7 14,-14-14,0 14,14-7,-7-7,-7 14,1-1,13 1,-14-14,14 7,-7-7,-7 28,0-21,14 6,-7 1,-7-7,14 7,-13 0,-1 0,14-7,-7-7,-7 27,14-20,-14 21,14-14,-7-7,7 20,0-20,0 7,0 0,0-7,0 7,0-1,0 1,0-7,0 7,14-14,-14 14,0-14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10021.6 1673.06,'-13'14,"-1"-14,0 13,7-6,-7-7,14 14,-14-14,7 14,-20 0,20-14,-35 20,35-6,-20 7,20-21,-21 14,14 0,7-14,-27 20,-28 1,48-21,7 14,-7-14,0 0,-20 28,20-28,-48 20,6 8,-27 7,69-35,-13 0,-28 20,41-6,-76 14,62-14,-27 6,27-20,7 14,-6-14,-35 21,48-7,-159 41,159-55,7 14,-97 7,28 6,-55 22,124-49,-7 14,-83 20,8 8,-22 13,90-34,7-21,-55 48,14-6,6-8,29-27,-22 35,35-36,-41 43,34-49,14 14,-34 20,-1 15,21-49,-41 62,20-14,1 1,20-35,-35 55,8 0,13-42,15-6,-29 55,28-69,0 7,1 0,13-7,-7 7,-21 13,21-20,-34 42,34-36,-28 8,1 28,20-36,0-6,0 21,7-28,-21 35,28-22,-6-6,-8 21,-14 6,-7 1,35-21,-20 20,6-34,-7 35,7-21,1-7,13 7,-7-14,-21 34,21-34,-21 28,8-7,-8-1,7 8,21-14,-34 20,6-13,28-7,-7-14,7 7,-14 7,-34 48,27-41,21-8,-14-13,-20 49,20-42,7 7,-21 20,14-34,-6 28,-1-7,-7-1,28-6,-13-14,-8 28,7-21,7 7,-7-1,0-13,-6 35,-8-21,7 7,21-8,-14-13,-6 21,-8 0,28-7,-21 13,-13 8,20-14,0 6,-21 15,29-42,-8 14,0-1,7 8,-7-7,0 7,0-7,14-1,-6-13,6 7,-14 7,0 0,14 0,-7-14,7 7,-14 7,14-1,-14-13,1 7,13 7,-7-14,-7 21,0-7,14 0,-7-1,-7-6,14 7,-14 0,14-7,-7 7,7 0,-13-1,-1-6,0 7,14 0,-7-14,7 7,-14-7,0 14,14-1,-7-13,-6 14,13-7,-14 7,0 0,14-7,0 7,-7-1,-7-6,14 7,0-14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5735.63 4784.06,'13'0,"-13"7,0 7,0 7,0-8,0-6,0 21,0-7,0 6,0-20,-7 7,7 0,0-7,0 7,0 0,-6-1,6-6,0 7,0 0,-14-14,14 7,0 7,0-1,0 1,0-7,0 7,0 0,0 7,0-8,0-6,0 7,0 0,0 7,0-7,0-1,0-6,7-7,0 0,6-13,1 13,7-14,-7 7,34-7,-41 14,35-28,-22 28,1-7,7 7,-8-13,-6 13,0 0,-7 0,7 0,0 0,-7 0,6 0,1 0,0 0,-7 0,21 6,-21-6,6 0,1 7,-7-7,7 0,0 0,0 0,-7 14,6-14,1 0,-14 14,7-14,-7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15193.6 248.059,'-7'0,"-7"0,8 0,6 7,-14-7,0 0,7 14,-7-7,0 7,0-14,14 14,-6-14,6 13,-14-13,0 7,7 7,-7-14,14 14,-14-7,0-7,8 0,-8 14,14 0,-14-14,7 13,-7-6,0 7,7 0,-6-14,13 7,-14 7,0 0,7-14,7 7,-14-7,14 13,-14-13,7 14,-6-14,13 14,-14-14,0 0,7 0,-7 0,0 0,7 0,-6 0,-1 0,0 0,7 0,-7 0,0 0,8 0,-8 0,0-7,7 7,-7 0,14-14,0 0,-14 8,14-8,-14 0,14 7,0-7,0 0,0-6,-6-8,6 21,-14-7,14 0,0-6,0-8,0 7,0 7,0 7,0-6,0-1,0 7,0-7,7 0,-7 0,7 14,6 0,1-7,0 7,-14-13,7 13,7 0,0-14,-7 7,6 7,1 0,-7-14,7 14,0 0,6-14,-6 14,0 0,-7 0,7 0,14 0,-22 0,8 0,7 7,-7 7,34-7,-34-7,7 28,-7-28,6 0,-6 6,0-6,-14 14,7-14,-7 14,0 0,14-14,-14 7,0 7,0 0,0-8,14-6,-14 14,0 0,7-7,-7 21,0-15,0-6,0 7,0 0,0-14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3335.63 580.059,'14'0,"0"0,-7 0,7 0,0-14,-8 14,22 0,-14 0,-7 0,20 0,8 0,-21 0,20 0,-13 0,-7 0,7 0,6 0,-6 0,-7 0,-7 0,7 0,0 0,-1 0,-6 0,7 0,0 0,-7 0,7 0,0 0,-1 0,-6 0,7 0,0 0,-7 0,7 0,0 0,-8 0,8 0,0 0,-14-7,14 7,-7 0,20 0,-20 0,7 0,0 0,0 0,-7 0,7 0,-1 0,-6 0,21 0,-21 0,7 0,0 0,-1 0,-6 0,7 0,0 0,-7 0,7 0,13 0,-20 0,21 0,-7 0,-7 0,-8 0,22 0,-14 0,-7 0,7 0,0 0,-8 0,8 14,0-14,0 0,-7 0,7 0,-1 0,-6 0,7 0,0 0,-14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4054.63 725.059,'0'7,"-7"7,7 21,-13-1,-1 35,14-6,0-49,0 6,0-6,-14 34,7 70,7-83,0 6,-14-20,14 13,0-20,0 7,0 90,0-98,0 1,0 42,0-43,0 1,0 7,0-7,0 0,0 20,0-27,0 7,0 62,0-69,0 7,7 117,-7-117,0 7,14-7,34 552,-34-503,-14-36,28 139,0-55,-22-21,8-42,7 42,-21-76,21 97,-21-105,0 8,0 0,14 21,-14-21,0-8,27 91,-27-83,7 41,-7 21,0-69,28 97,-28-90,0 20,7-20,-7 35,14-8,-14-6,13 27,-13-48,0 41,7-13,-7-22,14 29,-14 13,0-41,14 27,-14 21,0-34,0 13,0-34,0 21,0-22,0-6,0 7,0 0,14 7,-14-7,0-1,7 36,-7-15,0-27,14 56,-14-50,13 22,-13-14,0-7,7 6,-7 8,0-21,14 20,-14-20,0 21,0-14,0-7,0 7,0-1,0-6,0 7,0-14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4124.63 4743.06,'0'7,"6"-7,8 13,-7-6,7 7,0 0,7 7,-8-21,8 20,7 8,-7-14,-21-7,13-7,-13 14,7-14,-7 13,28-6,-28 7,14-14,-7 14,7 0,-14-7,13 7,-13-1,7-13,-7 7,0 7,14 0,0 7,0-7,-14-1,7-13,6 0,-13-7,14-20,-14 20,7 7,21-69,-21 41,7 14,-14 7,0-6,0-1,13-7,1-7,-14-6,0 27,7-7,-7 0,0 7,0-7,14-20,0 20,-14 0,0 7,0-7,0 1,7 13,-7-14,0 7,14 7,-14-14,0 14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17T17:36:2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8768.09 261.006,'13'0,"-6"0,6 0,1 0,-1 0,-6 0,-7 14,13-1,1-13,-8 7,-6 6,0 0,14-13,-14 14,0-7,0 6,0 0,0-6,0 7,0-1,-7 0,0-6,7 7,-13-14,-1 13,14-6,-6-7,-8 0,1 13,-7 0,6-6,1-7,-7 14,0-1,6-13,1 0,-1 0,-6 13,7-13,6 0,-6 7,-1 7,21-14,-7-7,13 7,-6 0,20 0,-7 0,27 0,-34 0,-6 0,20 0,-20 0,40 0,-14 0,-6 0,7 0,-14 0,-7 7,1-7,-14 13,0-6,0 6,0 1,0-1,-7-13,7 7,0 6,-14-13,8 13,-8-6,1 7,6-1,-20-6,7 6,7-13,13 14,-14-14,-6 13,7-6,-7 6,6-13,1 0,13 14,-7-14,7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8613.09 4997.01,'7'0,"6"0,-6 0,7 0,-1 0,7 0,40 13,-26-6,-21-7,28 0,19 0,-13 14,-40-14,201-27,-181 13,87-6,-67 20,-41 0,55 0,-55 0,8 0,-1 0,1 0,-8-13,8 13,-1 0,-6 0,6-14,1 14,-1 0,-6 0,6 0,1 0,6 0,-7 0,-6 0,6 0,1 0,-14 7,13-7,-6 0,6 0,1 0,-8 0,8 0,-1-7,1 7,-8-6,8 6,-1 0,-6 0,-7-14,13 14,1 0,-8 0,8 0,-1 0,1 0,-8 7,8-7,-1 0,-6 0,6 0,1 7,-1-7,-6 0,20 13,-21-13,8 0,-1 0,-6 0,-7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10760.1 4984.01,'13'0,"1"0,-1 0,7 0,-6 0,6 0,-7 0,21 13,-1-13,-19 0,6 0,13 0,-6 13,-7-13,7 0,-7 7,-6-7,6 0,-7 0,1 0,6 0,13 0,1 0,-21 0,34 0,0 14,-40-14,6 0,21 0,-21 0,21 0,-21 0,-6 0,6 0,1 0,-7 0,6 0,0 0,1 0,-8 0,8 0,6 0,7 0,-20 0,19 0,8 0,13 0,0 0,-7 0,7 0,-34 0,1 0,6 0,7 0,-20 0,6 0,7 0,7 0,-14 0,21 0,-1 0,14 0,-47-7,20 7,-6 0,6-7,7 7,-20 0,6 0,7 0,-20-13,14 13,-1 0,-6 0,19-14,-12 14,-7 0,19 0,-5 0,5-6,-5 6,-8 0,-6 0,6 0,21 0,-21 0,0 0,-6 0,7 0,-1 0,-6 0,6 0,14-14,-20 14,6 0,7-13,-6 13,-1 0,-6 0,6 0,1 0,6 0,-7 0,0 0,-6 6,20-6,7 0,-21 0,-6 14,20-14,-14 0,-6 0,6 0,0 0,-6 0,7 0,-1 0,7 0,-6 0,6 0,7 0,-7 7,-7-7,-13 13,0-13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6017.09 5332.01,'7'0,"6"0,-13-6,7 6,7 0,-1 0,0 0,-6-14,7 14,-1 0,7-13,-7 13,-6 0,7 0,-1 0,0 0,-13-7,7 7,7 0,-1 0,-6 0,6 0,0 0,1 14,-7-14,6 0,-13 13,13-13,-6 7,7-7,-1 0,0 0,-6 0,7 0,-1 0,-6 0,19 0,-19 0,7 0,-1 0,0 0,-6 0,7 0,-1 0,-6 0,20 0,-7 0,-7 0,0 0,8 0,-8 0,-6 0,6 0,1 0,-1 0,7 0,-6 0,-8 0,8 0,-1 0,7 0,-6 0,-1 0,-6 0,6 0,1 13,-8-13,8 0,-1 14,1-14,-8 0,8 0,-14 13,13-13,-6 0,6 0,1 0,-1 0,-6 0,6 0,1 0,-8 0,8 0,-1 0,7 0,7 0,-20 0,20 0,-21 0,21 7,-13-7,-8 0,8 0,-1 13,-13 0,7-13,6 0,-13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8265.09 4159.01,'6'0,"8"0,-14-7,6 7,8-7,-1 7,-6 0,6-13,1 13,-14-14,13 14,-6 0,6 0,-13-13,14 13,-8-7,8 7,-1-13,-6 13,6 0,1 0,-1 0,-6 0,6 0,1 0,-8 0,8 0,-1 0,1 0,-8 0,-6 6,14-6,6 7,-7 7,1-14,6 13,-7-13,1 13,-8-13,8 0,-1 0,-13 7,7-7,6 0,1 0,-1 14,-6-14,6 0,1 0,-8 0,8 0,-1 0,1 0,-8 0,8 0,-14-7,13 7,-6 0,-7-7,13 7,-13-13,14 13,-14-14,6 14,-6-13,14 13,-14-7,13 7,1 0,-8 0,8 0,-1 0,-6 0,-7-13,0 13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8593.09 3823.01,'7'0,"6"0,-6-13,33-14,-20 7,1 0,5 6,-26 1,20 6,-6-20,6 14,-20 6,13-6,1-7,-7 6,6 14,-13-13,13-1,1-6,-7 7,6 6,0-6,-13-1,7 8,-7-8,13 14,-13-13,0 13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8667.09 3548.01,'0'-13,"13"13,1 0,19-14,-19 8,19-8,-13 1,-6 13,-7-14,6 14,0-6,1 6,-7 0,6 0,-13-14,13 14,-6-13,6 13,-13-7,14 7,-1-13,-13 19,0 1,7-7,-7 13,13 1,-13-7,0 6,0 0,14-13,-14 14,0-7,0 6,7-13,-7 13,0-6,0 6,0 1,0-14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5836.09 6325.01,'-13'0,"6"0,-6 0,13 7,-14-7,1 0,13 7,-7-7,7 13,-13-13,-1 13,8-13,6 14,-14-14,14 7,-13-7,13 13,-7-13,7 13,0-6,-13 20,-1-7,1-7,13 1,0-7,0 6,0 0,-7-13,7 7,0 7,-13-14,13 13,0 0,0-6,0 7,0-1,0-6,-14-7,14 13,0 0,0 1,0-7,0 19,0-19,0 7,0-1,0 7,0-6,0-1,0 7,0-7,0-6,0 7,0-1,0 0,0-6,7-7,-7 14,0-1,13-6,-13 6,7 1,-7-8,13 8,-13-1,14-13,-14 13,13-13,-6 7,6-7,-13 14,14-14,-7 13,6-13,0 0,-6 7,20-7,-14 13,-6-13,6 14,1-14,-7 0,6 0,-13 13,13-13,8 0,-8 7,0-7,-6 0,7 13,-1-13,0 0,-6 0,6 0,1 14,6-14,-7 6,-6-6,7 0,-1 0,-13 14,13-14,-6 0,-7 13,14-13,-1 0,-6 0,6 7,0-7,1 13,-7-13,6 0,-13 14,13-14,-6 0,-7 13,14-13,-1 0,-6 0,6 0,0 7,1-7,-7 0,6 0,0 0,-6 13,7-13,-1 0,0 0,8 0,12 14,-20-14,-6 0,7 0,12 0,8 6,0-6,-21 0,7 0,-7 0,-6 0,7 0,-1 0,0 0,-6 0,20 0,-7 0,-6 0,6 0,13 0,-6 0,-7 0,14 0,-7 0,-21 0,8 0,6 0,-7 0,1 0,-1 0,7 0,-6 0,-8 0,8 0,-1 0,7 0,-6 0,6 0,-7 0,-13-13,14 13,-8 0,8 0,-1 0,1 0,-8-14,8 14,-1 0,-6 0,6 0,1 0,-1 0,-6 0,6 0,1 0,-8 0,8 0,-1 0,-6 0,6 0,1 0,-1-6,-6 6,6 0,-13-14,14 14,-8 0,8-13,13 13,-21 0,8-14,-1 14,-6 0,6-6,1 6,-1 0,-6 0,6-14,1 14,-14-13,6 13,8-7,-14-6,13 13,-6 0,-7-14,0 8,13 6,-13-14,14 1,-14-1,13 14,-13-6,0-8,7 1,-7-7,0 6,0 1,0 6,0-20,0 7,0 0,0 7,0-14,0 7,0 6,0 8,0-8,0 1,0-1,0 8,0-8,13-6,-13-7,0 7,0-7,-6 21,6-8,0 1,0-7,-7 20,7-27,-14 7,14 6,0 8,-13 6,13-14,-13 14,13-13,-7 6,-7-6,1-14,-7 27,20-7,-14-6,8 13,-8 0,-12-20,5 6,8 1,6-1,-6 14,-1 0,1-6,6 6,-6-14,-1 14,8 0,-8 0,1 0,0 0,6-13,-20 13,20 0,-6 0,-1-7,-6 7,7 0,0 0,6 0,-7 0,1 0,-7 0,6-13,1 13,6 0,-6 0,-1 0,8 0,-8 0,-6 0,-7 0,14 0,-7 0,6 0,-6 0,7 0,-7 0,6 0,1 0,6 0,-6-14,-7 14,6 0,1 0,-1-13,8 13,-21 0,20 0,-6 0,-1 0,1 0,-7 0,0 0,-7 0,7 0,6 0,1 0,6 0,-6 0,-7 0,6 0,-13 0,21 0,-8 0,1 0,-7 0,6 0,-33 0,41 0,-21 0,20 0,-6 0,-14 0,7 7,0-7,6 0,-13 0,7 0,0 0,-13 0,6 0,13 0,8 0,-21 0,20 0,-6 0,-1 13,1-13,6 0,-6 0,-1 13,8-13,-8 0,1 0,6 0,-6 0,-1 0,1 0,6 0,-6 0,-1 0,8 0,-8 0,1 0,-1 0,8 0,-8 0,1 0,6 0,-6 0,-1 0,1 0,6 0,-6 0,-1 0,14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10264.1 7975.01,'13'0,"-13"-13,13 13,-6 0,-7-13,13 13,1 0,-14-14,13 14,-6 0,6 0,-13-7,14 7,-7 0,6-13,14 13,-20 0,6-13,0 13,-6 0,-7-7,13 7,1 0,-7 0,6 0,0 0,1 0,-14 13,7-13,6 14,0-8,-6-6,6 0,1 0,-14 14,13-14,-6 0,6 0,1 0,-7 0,6 0,-13 13,13-13,21 0,-21 0,-6 0,6 0,1 0,-7 0,6 0,0 0,1 0,-7 0,6 0,0 0,-13-6,7 6,7 0,-1 0,-13-14,13 14,-6 0,6 0,1 0,-14 7,7-7,6 0,0 13,-6-13,-7 14,14-14,-1 0,-13 6,13-6,-6 0,7 0,-1 0,-6 14,6-14,0 0,1 0,-7 0,6 0,-13-7,13 0,-6 7,-7-13,14 0,-1 13,-6 0,6 6,1-6,6 14,-7-14,0 6,-6 8,7-14,-1 0,0 13,-6-13,7 0,-14 7,13-7,-6 0,6 0,1 0,-8 0,8 0,12 0,-19 0,7 0,-1 0,-6 0,6 0,1 0,-1 0,-6 0,6 0,1 0,-8-13,8 13,-14-14,13 14,0 0,-6-7,7 7,-1 0,-6 0,6 0,1 0,-8 0,8 0,-1 14,0-14,-13 13,7-13,7 0,-14 7,13-7,-6 0,6 0,1 0,-1 0,-6 0,6 0,1 0,-8 0,8 0,-14-13,13 13,-6 0,6 0,1 0,-1 0,-6 0,6 0,1 0,-8 0,8 0,-1 0,1 0,-8 0,-6 6,14-6,-1 0,-13 7,7-7,6 0,1 0,-14-13,6 13,-6-14,14 7,-14-6,13 13,-13-13,14 13,-14-14,6 14,-6-7,0 7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14329.1 8311.01,'6'0,"8"0,19 0,8 0,5 0,-32 7,19-7,14 0,-33 0,19 13,-6-13,-20 0,6 0,1 0,-8 0,8 0,13 0,-7-7,-7 7,-6 0,6 0,1 0,6 0,7 0,-21 0,8 0,-1 0,-6 0,6 0,1 0,-1 0,-6 0,6 0,1 0,6 0,0 0,-7 7,21-7,-21 0,1 0,-8 0,8 7,-1-7,1 0,-8 13,8-13,-1 0,-6 0,6 0,1 0,-7 0,6 0,-13 13,13-13,1 0,-8 0,-6 7,14-7,-1 0,-6 0,6 14,14-14,-20 0,6 0,1 0,-7 0,6 0,0 0,-13 13,7-13,-7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5923.09 8794.01,'14'0,"-7"0,6 0,0 0,-6 0,6 0,1 0,-1 0,7 0,1 0,-8 0,0 0,-6 0,20 0,-14 0,7 0,-6 0,19 13,-12-13,5 0,-26 14,7-14,6 0,1 0,-7 0,6 0,0 0,1 0,-7 0,6 0,-13-7,13 7,-6 0,7 0,-1 0,0 0,-6 0,20 0,-20 0,6 0,0 0,-6 0,7 0,-1 0,0 0,-6 0,-7-14,27 14,-7 0,-7 0,1 0,6 0,-7 0,-6 0,7 0,-1 0,0 0,-6 0,7 0,-1 0,-6 0,6 0,0 0,-6 0,7 0,12 0,-19 0,7 7,-1-7,-6 0,6 0,1 0,-1 0,-6 14,6-14,0 6,-6-6,7 0,-1 0,-6 0,6 0,1 0,-14 14,13-14,-6 0,6 0,1 0,-8 0,8 0,12 0,-19 13,7-13,-1 0,-6 0,20 0,-21 0,8 0,-1 0,1 0,-8 0,8 0,-1 0,-6 0,6 0,1 0,-1 0,7 0,0 0,-6 0,-1 0,-6 0,20 0,-7 0,7 0,-7 0,13 0,-19 0,6 0,7 0,6 0,1 14,-14-14,27 0,-14 0,-6 6,-13-6,6 0,-7 0,-6 0,20 0,-21 0,21 0,-13 0,6 0,-7 0,-6 0,6 0,1 0,6 0,-7 0,1 0,-8 0,21 0,-7 0,7 0,-20 0,6 0,1 0,-8 0,8 0,13 0,-21 0,8 0,-1 0,-6 0,174 0,-161 0,0 0,-6 0,-1 0,0 0,-6 0,7 0,-1-13,-6 13,20 0,-7 0,-7 0,1 0,-8 0,8 0,6 0,7 0,-7 0,-7 0,1 0,-8 0,8 0,6 0,7 0,-14 0,-6 0,6 0,1 0,6 0,7 0,-7 0,-7 0,7 0,0 0,-6 0,13 0,-7 0,-7 0,-6 0,20 0,-14 0,-6 0,6 0,1 0,6 0,-7 0,-6 0,6 0,-13-14,14 14,6 0,13 0,8 0,-35 0,-6-13,47 13,-20 0,-7 0,-6 0,-8 0,8 0,46 0,-40 0,-6 0,19 0,-19 0,6 0,-7 0,21 0,-28 0,21 0,-7 0,7 0,-7 0,-6 0,-1 0,-6 0,26 0,-6 0,-7 0,14-7,-21 7,1 0,-8 0,35 0,-35 0,21 0,-20 0,20 0,6 0,21 0,-54-13,13 13,21 0,-7 0,6-14,-19 14,-8 0,21 0,7 0,-14 0,27 0,-34 0,34 0,-27 0,14 0,6 0,-20 0,14 0,13 0,-34 0,1 0,-8 0,-6-6,242-28,-222 34,-7 0,1-13,-7 13,6 0,0 0,1 0,6 0,-7 0,-6 0,20 0,6 0,-19 0,33 0,0 0,6 0,-12 0,-35 0,8 0,-1 0,34 0,-40 0,20 0,-21 0,8 0,-1 0,7 0,-6 0,-1 0,-6 0,6 0,7 7,7-7,7 0,-1 0,1 0,-1 0,-6 0,-20 0,6 0,1 0,-1 0,-6 0,-7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4T11:52:0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2911.09 6272.01,'0'-14,"14"14,-1 0,-6 0,6 0,8 0,19 0,-34 0,28 0,-21 0,34 0,0 0,-33 7,6-7,13 0,-12 0,5 7,8-7,-14 0,-7 0,1 0,-1 0,-6 0,6 0,1 0,-7 0,6 0,0 0,-6-14,7 14,-1 0,0 0,-6-13,6 13,1 0,-14-7,7 7,6 0,0 0,-13-13,14 13,-14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8399.09 9237.01,'13'0,"0"0,-6 0,7 0,-1 0,-6 0,6 0,1 0,-1 0,-6 0,6 0,1 0,-8 0,8 0,-1 0,0 0,-6 0,7 0,-1 0,-6 0,6 0,1 0,-14 13,20-13,-7 0,1 0,-8 13,8-13,-1 0,-6 0,6 0,1 0,-1 0,-13 7,7-7,6 0,1 0,-8 0,8 0,-1 0,7 0,-6 0,-1 0,-6 0,6 0,7 0,-6 0,-1 0,1 0,-8 0,8 0,-1 0,-6 0,20 0,-14 0,-6 0,6 0,1 0,-8 0,8 0,6 0,-7 0,1 0,-1 0,-6 0,6 0,1 0,-14-13,6 13,8 0,-1 0,1 0,-8 0,8-14,-1 14,-6 0,6 0,1 0,-8-6,8 6,13 0,-7 0,-7 0,-6 0,20 0,-14 0,27 0,-6 0,-7 0,-14 0,-6 0,6 0,1 0,-8 0,8 0,-1 0,1 13,6-13,0 0,-7 0,1 0,-8 0,8 0,-14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6608.09 9230.01,'13'0,"0"13,-6-13,7 0,19 0,-19 0,6 0,-7 0,0 0,1 0,-7 0,19 0,-19 0,7 0,-1 0,-13-6,7 6,6 0,1 0,6 0,-7 0,0 0,-6 0,7 0,-1 0,7 0,-6 0,-1-14,-6 14,6 0,1-13,-8 13,8 0,-1 0,0-7,-6 7,7 0,-1-13,7 13,-6 0,-1 0,-6-14,20 14,-21 0,21 0,-7 0,7 0,-20 0,20 0,-21 0,8 0,-14 7,33-7,-19 0,6 13,-7-13,14 0,-7 0,-6 0,-8 0,8 0,6 0,-7 0,14 0,-20 0,6 0,1 0,-8 0,-6 7,27-7,-13 0,-14 13,6-13,21 0,-20 0,6 0,-13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8853.63 1037.06,'-14'0,"0"0,7 0,-7 0,1 0,6 0,-7 0,-7 0,-7 0,15 0,6 0,-7 0,0 0,7 6,-7-6,0 0,1 7,6-7,-21 14,7 0,-6 0,20-14,-21 7,28 7,-7-14,-7 13,1-6,6 7,7 0,-14-7,14 7,0 0,-14-14,14 13,0-6,0 7,0 0,0-7,0 7,0 0,0-1,7-13,-7 7,0 7,0 7,14-7,-14 0,0 6,7-6,-7 0,0-7,13 7,-13 0,14-8,-14 8,7-14,-7 14,14-14,-14 14,14-7,-7 7,7-14,-1 20,1-20,-7 14,7 0,0-7,-7 7,7-14,-1 14,8-1,-7-6,7 7,-7-14,13 14,-20-7,21 7,6 0,-27-14,35 13,-22-6,-6-7,-7 0,7 0,0 14,0-14,6 0,-6 0,-7 0,7 0,0 0,-7 0,7 0,-1 0,1 0,7 0,0 0,20 0,-34 0,-7 14,28-14,-7 0,-8 0,-6 0,21 0,20 0,-41 0,21 0,-14 0,20 0,-13 0,0 0,-7 0,13 0,15 0,-28 0,-1 0,1 0,28 0,-1 0,-34 0,7 0,34 0,8 0,6 0,-14 0,-13 0,-28 0,34 0,-6 0,-14 0,6 0,-20 0,7 0,7 7,13-7,15 0,-15 0,15 0,-22 0,-20 0,7 0,7 0,-7 0,13 0,-6 0,0-14,-7 14,20 0,-6 0,6 0,-20 0,7 0,-7 0,20 0,-27 0,21 0,-14 0,-7 0,27 0,-20 0,0 7,0-7,6 0,-6 0,21 0,-1 0,-34-7,14 7,7 0,-7-14,-7 14,7 0,13-7,-6 7,-7-13,-7 13,7-14,-1 14,-6 0,7-14,14 14,-7-7,13-7,-20 0,7 7,-7 7,-14-13,13-1,-6 14,-7-14,14 7,0-7,-14 0,0 7,7-6,-7-8,0 7,0 0,0-20,14 34,-14-21,0 7,0-14,0 8,0-1,0 7,0-7,0 7,0 1,0-1,0 7,0-7,0 0,-7 14,7-7,0-6,0-1,-7 0,7 7,-14-21,14 21,-14 7,14-13,-7-1,-7 7,1-7,6 14,-7-14,-14 0,7 7,8 7,-8-13,-28 13,1-14,41 14,-7 0,1 0,-36-7,42 7,-7 0,-48-14,55 14,-20 0,-8 0,21-14,-55 0,55 14,7 0,-55-7,55 7,-76-27,35 27,34 0,0-7,7 7,-34 0,-35-14,-49 0,91 7,27 7,-7 0,0 0,7 0,-20 0,13 0,-69 0,76 0,-7 0,0 0,-41 0,41 0,0 0,-27 0,13 0,7 0,-6 0,6 0,0 0,7 0,-13 0,6 0,7 0,7 0,-20 0,6 0,7 0,0 0,7 0,-7 0,-20 0,20 0,-41 0,27 0,14 0,-7 0,1 0,-43 0,15 0,27 0,-6 0,20 0,-7 0,0 0,7 0,-20 14,13-14,-7 14,7-7,7-7,-20 0,20 14,-21 0,7-8,7-6,1 14,-8 0,-7 0,28-7,-7 7,-7-14,1 13,13-6,-7-7,-7 14,0 0,14-14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8950.63 1818.06,'-7'0,"0"7,-7 7,0-1,-34 22,-35 34,76-55,-69 48,62-55,-34 28,34-21,-28 34,-89 63,48-15,62-75,-6 21,6-8,7-20,-14 0,-34 48,62-41,-21 6,-6 1,-29 34,-6 28,-35 14,83-76,-62 48,63-56,-63 56,55-48,7-21,-34 41,-56 56,90-76,-34 20,13-13,-41 41,62-49,-48 22,55-42,-83 69,-7-21,42-20,27-8,-6-6,20-7,-21 21,15-22,20 1,-49 21,35-21,1-8,-22 36,28-42,7 7,-14-7,-20 48,20-34,0-14,-7 35,8-21,-1-1,-42 56,56-55,-13 7,-1-21,-7 35,-27 41,13-14,21-62,-20 41,20-27,14 0,-35 21,21-22,-6 22,-8-14,7 6,7-20,1 7,-8 14,-14 13,21-41,-6 28,-8-7,7 6,7-27,8 7,-8-7,-14 28,7-7,1-7,6-1,-14-6,28 7,-34 7,27-21,7 14,-42-1,35 1,-27-7,-1 21,-6-7,20-8,7-6,-21 21,15-7,6-7,-7 6,7-20,14 14,-34 14,6-7,7-1,1 22,6-35,14 7,-14-1,0-6,7 21,-7-21,14 7,-13 0,13-1,-7-13,7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5721.63 4791.06,'0'7,"-14"-7,14 7,-14 7,7 13,-7-20,14 7,-14 7,8-7,6-1,-14 8,0 7,14-21,-14 20,7 8,7-21,0 20,-28 36,22-22,6-41,-14 7,14 20,-14-34,14 14,0 0,-14-7,14 7,-7-14,7 13,0-19,0-8,14 14,-14-7,14-7,0 0,-7 7,6-7,1 14,-7-13,-7-1,14 14,-14-7,14-7,7 0,-8 7,8-7,28-20,47-1,-75 35,-7-14,0 14,20-13,15 6,-29 7,1-14,-7 14,0 0,0 0,-7-14,6 14,1 0,-14-14,7 14,7 0,0 0,0 0,-7 0,6 0,1 0,-14-7,7 7,7 0,0 0,-14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6T17:30:3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8794.09 4038.01,'0'-14,"0"1,0 0,0 6,0-7,0 1,0 6,0-6,0-1,0 1,0 6,0-6,0-1,0 8,0-8,0 1,0 0,0 6,0-7,0 1,-13 13,13-7,0-6,-7 13,7-14,0 8,-27-35,27 35,-13-8,13 1,-7 13,-6-7,0-6,13-1,-7 1,-7 13,1-7,0-6,6 13,-7-14,-19 8,19-8,-6 14,20-13,-13 13,0 0,6 0,7-7,-34 7,21-13,-1 13,-6 0,7-14,-7 14,6 0,-33-13,34 13,-21-7,28 7,-8 0,1 0,-34-13,40 13,-20 0,14 0,-21 0,28-14,-41 14,33 0,1 0,13-6,-40 6,-21 0,28-14,19 14,8 0,-8 0,-33 0,-33 0,33 0,0 0,40 0,-20 0,21 0,-21 0,-7 0,21 0,6 0,-6 0,-21 0,7 0,-6 0,-1 0,21 0,-7 0,-14 0,7 0,7 0,7 0,6 0,-6 0,-1 0,8 0,-21 7,7-7,6 0,1 0,13 7,-20-7,-7 13,20-13,-20 14,21-14,-8 0,1 6,-7-6,20 14,-14-14,1 0,6 13,-6 0,-1-13,8 7,-8-7,1 14,-1-14,8 0,6 13,-27-6,7 6,0 7,-7-6,7 13,6-21,14 8,-20-1,7-6,-1 20,1-27,6 13,7-6,-13-7,13 13,-14-13,14 14,-6-14,6 6,-14-6,14 14,0-1,-13-13,13 7,0 6,-7 1,7-1,-13-6,13 6,0 1,0-8,0-6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6T17:30:3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6594.09 3763.01,'0'13,"0"1,0-8,0 8,7-14,-7 13,0-6,0 6,0 1,0-1,13-13,-13 7,0 6,0 1,7 6,-7-7,0 1,0-8,13-6,-13 14,0-1,0-6,14-7,-14 13,13-13,-6 0,-7-6,13 6,1-7,-14-7,7 14,-7-13,13 6,0-6,-6 13,-7-14,13 1,1 6,-1-6,-13-1,7 14,6-6,-13-8,14 14,-7-13,-7 0,13 13,-13-7,13 7,-13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8379.09 7432.01,'13'0,"0"0,1 0,-8 0,8 0,-1 0,-6 0,6 0,1 0,6 0,-7 0,1 0,6 0,-7 0,-6 0,20 0,-14 0,-6 0,20 0,-20 0,19 0,-12 0,6 0,0 0,-7 0,8 0,-8 0,0 0,1 0,-7 0,6-7,0 7,-6 0,7 0,-1 0,0 0,-13-13,7 13,6 0,1 0,19 0,-19 0,6 0,-7 7,-6-7,7 0,-1 0,-6 0,6 0,0 0,1 0,-7 0,-7 6,26-6,-5 0,-8 0,0 0,-6 0,20 0,-20 0,6 0,0 0,-6 0,7 0,-1 0,0 0,-6 0,7 0,-1 0,-6 0,6 0,14 0,6 0,-26 0,7 0,19 0,-6 0,-7 0,-7 0,-6 0,20 0,-14 0,-6 0,7 0,-1 0,-6 0,6 0,1 0,-14 14,6-14,8 0,12 13,-19-13,27 0,-21 0,1 14,-1-14,-6 0,6 0,7 0,-20 6,27-6,-14 0,-6 0,7 0,-1 14,-6-14,6 0,1 0,-8 0,8 0,-1 0,1 0,-8 0,8 13,-1-13,-6 0,6 0,-13 7,14-7,-1 0,-6 0,6 0,1 0,-8 0,8 0,-1 0,-6 0,6 0,1 0,-1-14,-6 14,6-13,1 13,-8 0,-6-7,14 7,-1-13,1 13,-8 0,-6-14,14 14,-14-13,13 13,-6 0,6 0,-13-7,14 7,-14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11706.1 5131.01,'-14'0,"1"0,6 0,-6 0,-1 0,1 0,-7 0,6 0,-6 0,0 0,7 0,-1 0,14-7,-13 7,-7 0,0 0,-7 0,13 0,8 0,-28 0,21 0,-1 0,-6-13,-7 13,7 0,0 0,7 0,-14-13,7 13,6 0,8-7,-21 7,7-13,6 13,-19-21,19 21,8-13,-8 13,1-13,-1 13,14-14,-6 14,-8 0,14-7,0-6,0 0,0 6,0-7,0 1,0 0,0 6,0-6,0-8,0 8,0 0,0 6,0-7,7 1,-7 0,0 6,0-7,7 14,-7-13,0 6,13 7,-13-13,13 13,-13-13,14 13,-14-14,7 14,-7-7,13 7,-13-13,13 13,-13-13,7 13,-7-7,14 7,-14-14,13 14,0 0,-13-13,7 13,-7-7,14 7,-1 0,-6 0,6 0,0 0,-13-13,7 13,7 0,-1 0,-13-14,13 14,-6 0,7 0,-1 0,-6 0,6 0,1 0,-1 7,-6-7,6 0,0 0,-6 0,7 0,-1 0,-6 0,6 0,1 0,-14-7,13 7,-6 0,6 0,1 0,-8 0,-6 7,14-7,-1 0,0 0,8 14,-8-14,-6 6,6-6,1 0,-8 0,8 0,-1 0,0 14,-6-14,7 0,-1 0,-6 0,-7 13,13-13,14 0,-20 0,-7 7,13-7,1 0,-14 13,0 1,6-14,-6 6,14 8,-14-1,0 1,13-14,-13 6,13-6,-13 14,0-1,0-6,0 6,0 1,0-1,0-6,0 6,0 1,0-8,0 8,-6-14,6 13,0-6,-14-7,14 13,-13-13,13 14,-7-1,7-6,-13-7,13 13,-14 1,14-8,-6-6,-8 14,14-1,-13-13,13 14,-14-14,14 6,-6 8,-8-14,14 13,-13-13,13 7,-7-7,-6 0,-1 0,14 13,-13-13,6 14,-20-14,21 0,-8 0,14 6,0-6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6970.09 8613.01,'0'-7,"7"7,6 0,0 0,-13-13,7 13,7 0,-1 0,-6-14,6 14,14 0,-20-13,6 13,0 0,-6 0,7 0,-14 6,13-6,-13 14,13-14,-6 0,-7 13,14-13,-1 0,-6 0,6 0,0 0,-6 0,7 0,-1 0,0 0,-6 0,7 0,-1 0,-6 0,6 0,0 0,1 0,6 0,-7 0,8 0,-8 0,0 0,-6 0,7 0,-1 0,-6 0,19 0,-19 0,7 7,-1-7,0 0,-6 0,20 0,-20 0,6 0,1 0,-1 0,-6 0,6 0,0 0,-6 0,7 0,-1 0,-6 0,6 0,1 0,-1 0,-6 0,-7 13,13-13,-13 14,14-14,-8 0,8 0,-1 0,0 0,-6 0,7 0,-1 0,-6 0,6 0,1 0,-8-7,8 7,-1 0,-13-13,14 13,-8-7,8 7,6-13,-7 13,1 0,-1 0,-13-14,7 14,6 0,1 0,-8 0,8 0,-1 0,7 0,14 0,-7 7,-21-7,8 13,13-6,-7-7,-7 13,-6-13,6 0,1 0,-1 0,-6 0,6 0,1 0,-8 0,8 0,-1 0,-13-6,7 6,6 0,1 0,-1 0,-6 0,6 0,1 0,-8 0,8 0,-1 0,-13-7,14-6,-8 13,8 0,-14-14,13 14,-13-13,7 13,-7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4T11:52:0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2985.09 7761.01,'0'-7,"14"7,-1 0,-13-13,7 13,6 0,1 0,6 0,13 0,-6 0,-13 0,6 0,-7 0,-6 0,6 0,1 0,-8 0,8 0,-1 0,1-14,-8 14,8 0,-1 0,-6 0,6 0,14 0,-20 0,6 0,1 0,-8 0,8 0,6 0,-7 7,14-7,-20 0,20 13,-21-13,8 0,-1 0,1 7,-8-7,8 0,-1 0,-6 0,6 0,1 0,6 0,-7 0,1 0,-8 0,21 0,-20 0,6 0,1 0,-14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0T11:42:0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14030.7 5654.01,'0'-13,"13"13,1 0,19 0,-19 0,53 0,-54-13,21 13,-21 0,27 0,-26 0,-1 0,-6 0,6 0,14 0,7 0,-28 0,8 0,-1 0,1 0,-8 0,8 0,33 0,-14 0,14 0,7 0,-27 0,20 0,20 0,-47 0,-7 0,21 0,-21 0,1 0,-8 0,8 0,-1 0,-6 0,6 0,14 0,-27 6,20-6,0 0,-6 0,6 14,20-14,-33 0,6 0,1 0,-7 6,39-6,-12 14,-7-14,6 0,-12 0,-8 13,0-13,-6 0,6 0,1 0,-1 0,-6 0,20 0,-7 0,-7 0,8 0,-8-6,0 6,-6 0,6 0,1 0,-7 0,6 0,0 0,1 0,-7 0,6 0,7 0,7 0,-14 0,-6 0,20 0,-20 0,6 0,0 0,-6 0,7 0,-1 0,7 0,-6 6,32-6,-32 0,-7 0,6 0,7 0,7 0,-20 0,6 0,1 0,-14-6,13 6,-6 0,-7-14,0 14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4T11:52:0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9631.06 4992.06,'7'0,"34"13,-34-13,7 14,0-14,-14 14,21-7,13 27,-20-20,0 0,-7-7,7 21,-1-28,-6 14,-7-8,14-6,-14 14,14 0,0-14,-14 7,7-7,7 0,-1 0,-6 0,7 0,0 0,0 0,-7 0,27-28,-20 21,7-6,7-15,-15 28,8-21,0 7,-21 7,28-6,-15-1,-6 7,7-7,0 14,-7-14,7 0,-1 8,8-22,-7 28,0-7,-14-7,7 14,7-14,-14 14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4T11:52:0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9693.06 5558.06,'7'0,"7"0,7 28,6-7,-6 7,0-22,-21 8,14-14,-1 21,8-7,-7 0,-14-1,14-6,-7 7,20 7,-20-7,7 0,0-7,-14 6,14-13,-7 14,7-14,-1 0,-6 0,7 0,0 0,-7 0,7 0,-14-7,14 7,-1 0,-6-14,7 14,-14-6,21-8,-7 0,13-7,-6 0,0 8,-21-1,27-21,-6 21,7-6,-7-8,-21 21,13-7,-6 14,-7-14,0 7,0 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6T12:03:1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1798.09 5876.01,'13'0,"1"0,6 0,13 0,14 0,-33 0,33 0,-14 0,-26 0,6 13,1-13,39 0,21 14,-7-8,-13-6,6 14,-39-14,12 13,-6-13,-14 0,21 0,-27 0,19 0,-19 0,20 14,-7-14,14 0,-21 0,21 0,-8 0,-19 0,20 6,6-6,1 0,-21 0,-6 0,20 0,-7 0,-6 0,6 0,27 0,-21 0,-5-13,12 13,-20 0,-13-14,34 14,-34-13,34 13,-8-7,-19 7,20 0,-20-13,19-1,-19 14,20 0,-14 0,8-6,12-8,-6 14,6-13,1 0,-27 13,20-7,26-7,-6 1,-33 13,-1 0,41-7,-41 7,1 0,-8-13,28 13,6 0,-6 0,-28 0,8 0,13 0,-21 0,88 0,-80 0,6 0,27 0,-34 0,54-14,0 14,-53 0,39 0,-26 0,-20 0,40 0,-34 0,34 0,-40 0,33 7,-33-7,26 14,14-8,-33-6,19 0,28 14,6-1,-47-13,7 0,26 0,8 0,-41 0,7 0,13 0,-27 0,1 0,6 0,27 0,-34 0,34 0,-40 0,6 0,21 7,-21-7,41 0,-41 0,1 13,33-13,-41 0,41 14,-33-14,-7 0,39 0,-32 0,-1 0,-13 13,47-13,-40 7,6-7,21 0,-21 0,7 0,14 0,-21 13,1-13,33 14,-40-14,26 0,14 0,-20 0,-20 0,66 0,-66 0,67 0,-20 0,-21 0,-20 0,1 0,-7 0,40 0,13 0,-6 0,-21 0,-6 0,-20 0,53 0,-47 0,41 0,20 0,-34 0,-26 0,46 0,-13 0,-27 0,61 0,-61 0,-7 0,0 0,-6 0,7 0,46 0,-53 0,6 0,54 0,-20 0,-33 0,33 0,-14 0,1 0,-8 0,-19 0,40 0,-33 0,53 0,-7 0,-53 0,19 0,21 0,7 0,-40 0,-8 0,34 0,28 0,-55 0,-6 0,26 0,-6 0,-20 0,20 0,20 0,-41 0,8-7,33 7,-34-14,-6 14,20 0,-14 0,-6 0,20-6,-7-8,-7 14,-6 0,-7-13,27 0,20-8,-14 8,-19 6,-8 7,28-27,-1 7,-19 7,-1-1,1-6,19 0,-33 7,20-14,-20 20,27-20,-27 7,7-7,-7 21,0-21,0 20,0-20,0 21,0-8,0-13,0 7,-27 0,14-7,6 14,-20-7,-20-14,47 21,-7 13,-19-20,26 6,-41-6,1-7,20 21,6 6,8 0,-21-14,-7 1,14-1,-7 8,21 6,-35-27,8 20,26-6,-40-1,34 8,-1 6,8-14,-35 14,35 0,6-13,-14 13,-19-14,19 14,-39-6,39 6,1 0,-7-14,6 14,1 0,-21-13,1 6,-14-6,-7 13,-127-27,134 27,34 0,13-7,-47 7,13-13,1 13,13-14,-7 8,-20-8,27 14,-7 0,27-13,-40 13,6-14,21 14,-1 0,-33 0,0-6,14 6,33-14,-7 14,-6 0,-1 0,-6-13,-7 13,-6 0,26 0,7-7,-40 7,0 0,6 0,21 0,-1 0,-19 0,19 0,-19 0,19 0,-26 0,40-13,-27 13,-6 0,-14 0,40 0,-40 0,-13 0,40 0,-41 0,54 0,-6 0,-34 0,34 0,-7 0,-27 0,33 0,-6 0,-14 0,-12 0,25 0,-52 0,39 6,27-6,-6 0,-14 0,-27 7,41-7,-7 0,6 0,-6 0,7 0,-7 0,6 0,-12 0,-8 0,27 0,-20 0,14 0,6 0,-6 0,0 0,-8 14,-5-14,19 0,-7 0,1 0,6 0,-6 0,-7 0,6 0,1 0,-21 13,14-13,-7 0,7 0,7 0,-7 7,-7-7,-7 0,14 0,7 0,-7 0,-7 0,7 0,6 0,-6 0,7 0,-34 0,33 0,8 0,-28 0,-6 0,0 0,6 0,21 0,-1 0,14 13,-13-13,-21 0,28 0,6 14,-14-14,-13 0,21 0,-55 13,41-13,-7 7,21-7,-21 0,7 0,6 0,-6 13,7-13,-7 0,-7 0,27 13,-34-13,-13 0,14 7,19-7,-19 0,26 0,-20 0,14 0,-7 0,6 0,-19 0,26 0,-20 0,14 0,-7 0,0 0,6 0,1 0,-7 0,6 0,-33 0,0 0,41 0,-21 0,20 0,-6 0,-1 0,1 0,-7 0,6 0,8 0,-35 0,8 0,-1 0,28 0,-21 0,-7 0,14 0,-20 0,20 0,0 0,6 0,-6 0,7 0,-34 0,33 0,-33 0,7-13,27 13,-21 0,21 0,-1 0,-19 0,-21-14,20 14,21 0,0 0,-1 0,-19 0,13 0,-1 0,-5 0,12 0,-19 0,-1 0,14 0,-14 0,21 0,-7 0,-7 0,14 0,-7 0,-14 0,0 0,21 0,0 0,-21 0,14 0,-7 0,20 0,-19-6,19 6,-7 0,1 0,-7 0,6 0,-6 0,-6 0,-8 0,0 0,14 0,-20 0,33 0,-19 0,5 0,8 0,0 0,6 0,-20 0,7 0,-14 13,1 0,6-13,27 7,-20-7,20 14,-14-1,1-13,13 13,-7-13,7 7,-13 20,0-27,6 20,-7 7,-6 6,7-26,-1 20,1 7,13-21,0-6,-7 20,7-21,0 8,0-1,-13 0,13-6,0 20,0-7,0-6,0 19,0-13,0 7,0-20,0 20,0-14,0-6,0 6,0 1,7 6,-7-7,6-6,8 6,-1 14,1-27,-8 7,-6 6,27 1,-20-14,-7 6,27 8,-21-1,8-13,-1 0,1 0,-14 14,6-14,8 6,-1-6,-6 14,6-1,1-13,-1 7,-6-7,-7 13,13-13,-13 14,14-14,-8 13,8-6,-1 6,-13 1,7-14,6 6,-13 8,14-14,-1 0,-13 13,7-13,-7 7,13-7,-13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5AAD8-2F0F-4EB8-B189-7AE0E68A5F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3770-1BF7-4221-813D-6DFCCF95DE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5AAD8-2F0F-4EB8-B189-7AE0E68A5F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3770-1BF7-4221-813D-6DFCCF95DE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5AAD8-2F0F-4EB8-B189-7AE0E68A5F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3770-1BF7-4221-813D-6DFCCF95DE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5AAD8-2F0F-4EB8-B189-7AE0E68A5F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3770-1BF7-4221-813D-6DFCCF95DE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5AAD8-2F0F-4EB8-B189-7AE0E68A5F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3770-1BF7-4221-813D-6DFCCF95DE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5AAD8-2F0F-4EB8-B189-7AE0E68A5F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3770-1BF7-4221-813D-6DFCCF95DE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5AAD8-2F0F-4EB8-B189-7AE0E68A5F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3770-1BF7-4221-813D-6DFCCF95DE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5AAD8-2F0F-4EB8-B189-7AE0E68A5F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3770-1BF7-4221-813D-6DFCCF95DE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5AAD8-2F0F-4EB8-B189-7AE0E68A5F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3770-1BF7-4221-813D-6DFCCF95DE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5AAD8-2F0F-4EB8-B189-7AE0E68A5F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3770-1BF7-4221-813D-6DFCCF95DE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5AAD8-2F0F-4EB8-B189-7AE0E68A5F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3770-1BF7-4221-813D-6DFCCF95DE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5AAD8-2F0F-4EB8-B189-7AE0E68A5F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CB3770-1BF7-4221-813D-6DFCCF95DEC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customXml" Target="../ink/ink5.xml"/><Relationship Id="rId4" Type="http://schemas.openxmlformats.org/officeDocument/2006/relationships/image" Target="../media/image7.png"/><Relationship Id="rId3" Type="http://schemas.openxmlformats.org/officeDocument/2006/relationships/customXml" Target="../ink/ink4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customXml" Target="../ink/ink6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customXml" Target="../ink/ink7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image" Target="../media/image14.png"/><Relationship Id="rId4" Type="http://schemas.openxmlformats.org/officeDocument/2006/relationships/tags" Target="../tags/tag2.xml"/><Relationship Id="rId3" Type="http://schemas.openxmlformats.org/officeDocument/2006/relationships/image" Target="../media/image13.png"/><Relationship Id="rId2" Type="http://schemas.openxmlformats.org/officeDocument/2006/relationships/tags" Target="../tags/tag1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6.png"/><Relationship Id="rId10" Type="http://schemas.openxmlformats.org/officeDocument/2006/relationships/customXml" Target="../ink/ink8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customXml" Target="../ink/ink10.xml"/><Relationship Id="rId3" Type="http://schemas.openxmlformats.org/officeDocument/2006/relationships/image" Target="../media/image39.png"/><Relationship Id="rId2" Type="http://schemas.openxmlformats.org/officeDocument/2006/relationships/customXml" Target="../ink/ink9.xml"/><Relationship Id="rId1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png"/><Relationship Id="rId8" Type="http://schemas.openxmlformats.org/officeDocument/2006/relationships/customXml" Target="../ink/ink14.xml"/><Relationship Id="rId7" Type="http://schemas.openxmlformats.org/officeDocument/2006/relationships/image" Target="../media/image44.png"/><Relationship Id="rId6" Type="http://schemas.openxmlformats.org/officeDocument/2006/relationships/customXml" Target="../ink/ink13.xml"/><Relationship Id="rId5" Type="http://schemas.openxmlformats.org/officeDocument/2006/relationships/image" Target="../media/image43.png"/><Relationship Id="rId4" Type="http://schemas.openxmlformats.org/officeDocument/2006/relationships/customXml" Target="../ink/ink12.xml"/><Relationship Id="rId3" Type="http://schemas.openxmlformats.org/officeDocument/2006/relationships/image" Target="../media/image42.png"/><Relationship Id="rId2" Type="http://schemas.openxmlformats.org/officeDocument/2006/relationships/customXml" Target="../ink/ink11.xml"/><Relationship Id="rId14" Type="http://schemas.openxmlformats.org/officeDocument/2006/relationships/slideLayout" Target="../slideLayouts/slideLayout6.xml"/><Relationship Id="rId13" Type="http://schemas.openxmlformats.org/officeDocument/2006/relationships/image" Target="../media/image47.png"/><Relationship Id="rId12" Type="http://schemas.openxmlformats.org/officeDocument/2006/relationships/customXml" Target="../ink/ink16.xml"/><Relationship Id="rId11" Type="http://schemas.openxmlformats.org/officeDocument/2006/relationships/image" Target="../media/image46.png"/><Relationship Id="rId10" Type="http://schemas.openxmlformats.org/officeDocument/2006/relationships/customXml" Target="../ink/ink15.xml"/><Relationship Id="rId1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customXml" Target="../ink/ink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customXml" Target="../ink/ink21.xml"/><Relationship Id="rId8" Type="http://schemas.openxmlformats.org/officeDocument/2006/relationships/image" Target="../media/image64.png"/><Relationship Id="rId7" Type="http://schemas.openxmlformats.org/officeDocument/2006/relationships/customXml" Target="../ink/ink20.xml"/><Relationship Id="rId6" Type="http://schemas.openxmlformats.org/officeDocument/2006/relationships/image" Target="../media/image63.png"/><Relationship Id="rId5" Type="http://schemas.openxmlformats.org/officeDocument/2006/relationships/customXml" Target="../ink/ink19.xml"/><Relationship Id="rId4" Type="http://schemas.openxmlformats.org/officeDocument/2006/relationships/image" Target="../media/image62.png"/><Relationship Id="rId3" Type="http://schemas.openxmlformats.org/officeDocument/2006/relationships/customXml" Target="../ink/ink18.xml"/><Relationship Id="rId2" Type="http://schemas.openxmlformats.org/officeDocument/2006/relationships/image" Target="../media/image61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65.png"/><Relationship Id="rId1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3" Type="http://schemas.openxmlformats.org/officeDocument/2006/relationships/customXml" Target="../ink/ink22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customXml" Target="../ink/ink3.xml"/><Relationship Id="rId4" Type="http://schemas.openxmlformats.org/officeDocument/2006/relationships/image" Target="../media/image2.png"/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customXml" Target="../ink/ink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customXml" Target="../ink/ink26.xml"/><Relationship Id="rId8" Type="http://schemas.openxmlformats.org/officeDocument/2006/relationships/image" Target="../media/image84.png"/><Relationship Id="rId7" Type="http://schemas.openxmlformats.org/officeDocument/2006/relationships/image" Target="../media/image83.png"/><Relationship Id="rId6" Type="http://schemas.openxmlformats.org/officeDocument/2006/relationships/customXml" Target="../ink/ink25.xml"/><Relationship Id="rId5" Type="http://schemas.openxmlformats.org/officeDocument/2006/relationships/image" Target="../media/image82.png"/><Relationship Id="rId4" Type="http://schemas.openxmlformats.org/officeDocument/2006/relationships/customXml" Target="../ink/ink24.xml"/><Relationship Id="rId3" Type="http://schemas.openxmlformats.org/officeDocument/2006/relationships/image" Target="../media/image81.png"/><Relationship Id="rId2" Type="http://schemas.openxmlformats.org/officeDocument/2006/relationships/customXml" Target="../ink/ink23.xml"/><Relationship Id="rId18" Type="http://schemas.openxmlformats.org/officeDocument/2006/relationships/notesSlide" Target="../notesSlides/notesSlide2.x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88.png"/><Relationship Id="rId15" Type="http://schemas.openxmlformats.org/officeDocument/2006/relationships/customXml" Target="../ink/ink29.xml"/><Relationship Id="rId14" Type="http://schemas.openxmlformats.org/officeDocument/2006/relationships/image" Target="../media/image87.png"/><Relationship Id="rId13" Type="http://schemas.openxmlformats.org/officeDocument/2006/relationships/customXml" Target="../ink/ink28.xml"/><Relationship Id="rId12" Type="http://schemas.openxmlformats.org/officeDocument/2006/relationships/image" Target="../media/image86.png"/><Relationship Id="rId11" Type="http://schemas.openxmlformats.org/officeDocument/2006/relationships/customXml" Target="../ink/ink27.xml"/><Relationship Id="rId10" Type="http://schemas.openxmlformats.org/officeDocument/2006/relationships/image" Target="../media/image85.png"/><Relationship Id="rId1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customXml" Target="../ink/ink33.xml"/><Relationship Id="rId8" Type="http://schemas.openxmlformats.org/officeDocument/2006/relationships/image" Target="../media/image92.png"/><Relationship Id="rId7" Type="http://schemas.openxmlformats.org/officeDocument/2006/relationships/customXml" Target="../ink/ink32.xml"/><Relationship Id="rId6" Type="http://schemas.openxmlformats.org/officeDocument/2006/relationships/image" Target="../media/image91.png"/><Relationship Id="rId5" Type="http://schemas.openxmlformats.org/officeDocument/2006/relationships/customXml" Target="../ink/ink31.xml"/><Relationship Id="rId4" Type="http://schemas.openxmlformats.org/officeDocument/2006/relationships/image" Target="../media/image90.png"/><Relationship Id="rId3" Type="http://schemas.openxmlformats.org/officeDocument/2006/relationships/customXml" Target="../ink/ink30.xml"/><Relationship Id="rId27" Type="http://schemas.openxmlformats.org/officeDocument/2006/relationships/slideLayout" Target="../slideLayouts/slideLayout2.xml"/><Relationship Id="rId26" Type="http://schemas.openxmlformats.org/officeDocument/2006/relationships/image" Target="../media/image101.png"/><Relationship Id="rId25" Type="http://schemas.openxmlformats.org/officeDocument/2006/relationships/customXml" Target="../ink/ink41.xml"/><Relationship Id="rId24" Type="http://schemas.openxmlformats.org/officeDocument/2006/relationships/image" Target="../media/image100.png"/><Relationship Id="rId23" Type="http://schemas.openxmlformats.org/officeDocument/2006/relationships/customXml" Target="../ink/ink40.xml"/><Relationship Id="rId22" Type="http://schemas.openxmlformats.org/officeDocument/2006/relationships/image" Target="../media/image99.png"/><Relationship Id="rId21" Type="http://schemas.openxmlformats.org/officeDocument/2006/relationships/customXml" Target="../ink/ink39.xml"/><Relationship Id="rId20" Type="http://schemas.openxmlformats.org/officeDocument/2006/relationships/image" Target="../media/image98.png"/><Relationship Id="rId2" Type="http://schemas.openxmlformats.org/officeDocument/2006/relationships/image" Target="../media/image89.png"/><Relationship Id="rId19" Type="http://schemas.openxmlformats.org/officeDocument/2006/relationships/customXml" Target="../ink/ink38.xml"/><Relationship Id="rId18" Type="http://schemas.openxmlformats.org/officeDocument/2006/relationships/image" Target="../media/image97.png"/><Relationship Id="rId17" Type="http://schemas.openxmlformats.org/officeDocument/2006/relationships/customXml" Target="../ink/ink37.xml"/><Relationship Id="rId16" Type="http://schemas.openxmlformats.org/officeDocument/2006/relationships/image" Target="../media/image96.png"/><Relationship Id="rId15" Type="http://schemas.openxmlformats.org/officeDocument/2006/relationships/customXml" Target="../ink/ink36.xml"/><Relationship Id="rId14" Type="http://schemas.openxmlformats.org/officeDocument/2006/relationships/image" Target="../media/image95.png"/><Relationship Id="rId13" Type="http://schemas.openxmlformats.org/officeDocument/2006/relationships/customXml" Target="../ink/ink35.xml"/><Relationship Id="rId12" Type="http://schemas.openxmlformats.org/officeDocument/2006/relationships/image" Target="../media/image94.png"/><Relationship Id="rId11" Type="http://schemas.openxmlformats.org/officeDocument/2006/relationships/customXml" Target="../ink/ink34.xml"/><Relationship Id="rId10" Type="http://schemas.openxmlformats.org/officeDocument/2006/relationships/image" Target="../media/image93.png"/><Relationship Id="rId1" Type="http://schemas.openxmlformats.org/officeDocument/2006/relationships/tags" Target="../tags/tag15.xml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06.png"/><Relationship Id="rId7" Type="http://schemas.openxmlformats.org/officeDocument/2006/relationships/image" Target="../media/image105.png"/><Relationship Id="rId6" Type="http://schemas.openxmlformats.org/officeDocument/2006/relationships/customXml" Target="../ink/ink44.xml"/><Relationship Id="rId5" Type="http://schemas.openxmlformats.org/officeDocument/2006/relationships/image" Target="../media/image104.png"/><Relationship Id="rId4" Type="http://schemas.openxmlformats.org/officeDocument/2006/relationships/customXml" Target="../ink/ink43.xml"/><Relationship Id="rId3" Type="http://schemas.openxmlformats.org/officeDocument/2006/relationships/image" Target="../media/image103.png"/><Relationship Id="rId2" Type="http://schemas.openxmlformats.org/officeDocument/2006/relationships/customXml" Target="../ink/ink42.xml"/><Relationship Id="rId10" Type="http://schemas.openxmlformats.org/officeDocument/2006/relationships/notesSlide" Target="../notesSlides/notesSlide3.xml"/><Relationship Id="rId1" Type="http://schemas.openxmlformats.org/officeDocument/2006/relationships/image" Target="../media/image10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customXml" Target="../ink/ink46.xml"/><Relationship Id="rId3" Type="http://schemas.openxmlformats.org/officeDocument/2006/relationships/image" Target="../media/image108.png"/><Relationship Id="rId2" Type="http://schemas.openxmlformats.org/officeDocument/2006/relationships/customXml" Target="../ink/ink45.xml"/><Relationship Id="rId1" Type="http://schemas.openxmlformats.org/officeDocument/2006/relationships/image" Target="../media/image10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14.png"/><Relationship Id="rId6" Type="http://schemas.openxmlformats.org/officeDocument/2006/relationships/customXml" Target="../ink/ink49.xml"/><Relationship Id="rId5" Type="http://schemas.openxmlformats.org/officeDocument/2006/relationships/image" Target="../media/image113.png"/><Relationship Id="rId4" Type="http://schemas.openxmlformats.org/officeDocument/2006/relationships/customXml" Target="../ink/ink48.xml"/><Relationship Id="rId3" Type="http://schemas.openxmlformats.org/officeDocument/2006/relationships/image" Target="../media/image112.png"/><Relationship Id="rId2" Type="http://schemas.openxmlformats.org/officeDocument/2006/relationships/customXml" Target="../ink/ink47.xml"/><Relationship Id="rId1" Type="http://schemas.openxmlformats.org/officeDocument/2006/relationships/image" Target="../media/image11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8.png"/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image" Target="../media/image11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0.png"/><Relationship Id="rId1" Type="http://schemas.openxmlformats.org/officeDocument/2006/relationships/image" Target="../media/image1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2.png"/><Relationship Id="rId1" Type="http://schemas.openxmlformats.org/officeDocument/2006/relationships/image" Target="../media/image1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进程池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星空</a:t>
            </a:r>
            <a:endParaRPr lang="zh-CN" altLang="en-US"/>
          </a:p>
          <a:p>
            <a:r>
              <a:rPr lang="en-US" altLang="zh-CN"/>
              <a:t>2024-6-4</a:t>
            </a:r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pipe</a:t>
            </a:r>
            <a:r>
              <a:rPr lang="zh-CN" altLang="en-US"/>
              <a:t>匿名管道的问题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6275" y="1337945"/>
            <a:ext cx="5641975" cy="52546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220" y="1981200"/>
            <a:ext cx="5022850" cy="15494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560185" y="3841750"/>
            <a:ext cx="40163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使用</a:t>
            </a:r>
            <a:r>
              <a:rPr lang="zh-CN" altLang="en-US">
                <a:solidFill>
                  <a:srgbClr val="FF0000"/>
                </a:solidFill>
              </a:rPr>
              <a:t>匿名管道</a:t>
            </a:r>
            <a:r>
              <a:rPr lang="zh-CN" altLang="en-US"/>
              <a:t>无法解决进程间传递文件描述符的功能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8" name="墨迹 7"/>
              <p14:cNvContentPartPr/>
              <p14:nvPr/>
            </p14:nvContentPartPr>
            <p14:xfrm>
              <a:off x="1849120" y="3953510"/>
              <a:ext cx="418465" cy="3048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4"/>
            </p:blipFill>
            <p:spPr>
              <a:xfrm>
                <a:off x="1849120" y="3953510"/>
                <a:ext cx="418465" cy="30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9" name="墨迹 8"/>
              <p14:cNvContentPartPr/>
              <p14:nvPr/>
            </p14:nvContentPartPr>
            <p14:xfrm>
              <a:off x="1896110" y="4907280"/>
              <a:ext cx="461010" cy="222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6"/>
            </p:blipFill>
            <p:spPr>
              <a:xfrm>
                <a:off x="1896110" y="4907280"/>
                <a:ext cx="461010" cy="222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socketpair + sendmsg/recvmsg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搞定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进程间文件描述符的传递</a:t>
            </a:r>
            <a:endParaRPr lang="zh-CN" altLang="en-US" b="1">
              <a:solidFill>
                <a:srgbClr val="FF0000"/>
              </a:solidFill>
            </a:endParaRPr>
          </a:p>
          <a:p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2150" y="3809365"/>
            <a:ext cx="552513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socketpair创建的描述符任意一端既可以读也可以写，</a:t>
            </a:r>
            <a:endParaRPr lang="zh-CN" altLang="en-US"/>
          </a:p>
          <a:p>
            <a:pPr algn="l"/>
            <a:r>
              <a:rPr lang="zh-CN" altLang="en-US"/>
              <a:t>但只局限于</a:t>
            </a:r>
            <a:r>
              <a:rPr lang="zh-CN" altLang="en-US" b="1">
                <a:solidFill>
                  <a:srgbClr val="FF0000"/>
                </a:solidFill>
              </a:rPr>
              <a:t>父子进程</a:t>
            </a:r>
            <a:r>
              <a:rPr lang="zh-CN" altLang="en-US"/>
              <a:t>中，</a:t>
            </a:r>
            <a:r>
              <a:rPr lang="zh-CN" altLang="en-US">
                <a:solidFill>
                  <a:srgbClr val="FF0000"/>
                </a:solidFill>
              </a:rPr>
              <a:t>是全双工的管道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525395"/>
            <a:ext cx="5286375" cy="9385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92150" y="4700905"/>
            <a:ext cx="608266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/>
              <a:t>domin    </a:t>
            </a:r>
            <a:r>
              <a:rPr lang="zh-CN" altLang="en-US"/>
              <a:t>表示协议族，必须为AF_LOCAL或</a:t>
            </a:r>
            <a:r>
              <a:rPr lang="en-US" altLang="zh-CN">
                <a:solidFill>
                  <a:srgbClr val="FF0000"/>
                </a:solidFill>
              </a:rPr>
              <a:t>AF_UNIX</a:t>
            </a:r>
            <a:r>
              <a:rPr lang="zh-CN" altLang="en-US">
                <a:solidFill>
                  <a:srgbClr val="FF0000"/>
                </a:solidFill>
              </a:rPr>
              <a:t>（同义）</a:t>
            </a:r>
            <a:br>
              <a:rPr lang="zh-CN" altLang="en-US"/>
            </a:br>
            <a:r>
              <a:rPr lang="en-US" altLang="zh-CN"/>
              <a:t>type       表示类型，</a:t>
            </a:r>
            <a:r>
              <a:rPr lang="en-US" altLang="zh-CN">
                <a:solidFill>
                  <a:srgbClr val="FF0000"/>
                </a:solidFill>
              </a:rPr>
              <a:t>SOCK_STREAM</a:t>
            </a:r>
            <a:r>
              <a:rPr lang="zh-CN" altLang="en-US"/>
              <a:t>或</a:t>
            </a:r>
            <a:r>
              <a:rPr lang="en-US" altLang="zh-CN"/>
              <a:t>SOCK_DGRAM</a:t>
            </a:r>
            <a:endParaRPr lang="en-US" altLang="zh-CN"/>
          </a:p>
          <a:p>
            <a:pPr algn="l"/>
            <a:r>
              <a:rPr lang="en-US" altLang="zh-CN"/>
              <a:t>              </a:t>
            </a:r>
            <a:r>
              <a:rPr lang="zh-CN" altLang="en-US"/>
              <a:t>为前者时，创建的是流管道</a:t>
            </a:r>
            <a:endParaRPr lang="en-US" altLang="zh-CN"/>
          </a:p>
          <a:p>
            <a:pPr algn="l"/>
            <a:r>
              <a:rPr lang="en-US" altLang="zh-CN"/>
              <a:t>protocol </a:t>
            </a:r>
            <a:r>
              <a:rPr lang="zh-CN" altLang="en-US">
                <a:solidFill>
                  <a:srgbClr val="FF0000"/>
                </a:solidFill>
              </a:rPr>
              <a:t>必须是</a:t>
            </a:r>
            <a:r>
              <a:rPr lang="en-US" altLang="zh-CN">
                <a:solidFill>
                  <a:srgbClr val="FF0000"/>
                </a:solidFill>
              </a:rPr>
              <a:t>0</a:t>
            </a:r>
            <a:endParaRPr lang="en-US" altLang="zh-CN">
              <a:solidFill>
                <a:srgbClr val="FF0000"/>
              </a:solidFill>
            </a:endParaRPr>
          </a:p>
          <a:p>
            <a:pPr algn="l"/>
            <a:r>
              <a:rPr lang="en-US" altLang="zh-CN"/>
              <a:t>sv           </a:t>
            </a:r>
            <a:r>
              <a:rPr lang="zh-CN" altLang="en-US"/>
              <a:t>用于保存创建的套接字对</a:t>
            </a:r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020" y="2525395"/>
            <a:ext cx="5141595" cy="1069975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6774815" y="5770880"/>
            <a:ext cx="28778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需要的是进程间的</a:t>
            </a:r>
            <a:r>
              <a:rPr lang="en-US" altLang="zh-CN" b="1">
                <a:solidFill>
                  <a:srgbClr val="FF0000"/>
                </a:solidFill>
              </a:rPr>
              <a:t>dup</a:t>
            </a:r>
            <a:r>
              <a:rPr lang="zh-CN" altLang="en-US" b="1">
                <a:solidFill>
                  <a:srgbClr val="FF0000"/>
                </a:solidFill>
              </a:rPr>
              <a:t>机制</a:t>
            </a:r>
            <a:endParaRPr lang="zh-CN" altLang="en-US" b="1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8909685" y="3574415"/>
              <a:ext cx="1202055" cy="3429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8909685" y="3574415"/>
                <a:ext cx="1202055" cy="3429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矩形 10"/>
          <p:cNvSpPr/>
          <p:nvPr/>
        </p:nvSpPr>
        <p:spPr>
          <a:xfrm>
            <a:off x="1188085" y="5516880"/>
            <a:ext cx="9293225" cy="9359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91260" y="2233930"/>
            <a:ext cx="9293225" cy="9359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socketpair   </a:t>
            </a:r>
            <a:r>
              <a:rPr lang="zh-CN" altLang="en-US"/>
              <a:t>用匿名管道通信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71450" y="1568450"/>
            <a:ext cx="2752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socketpair</a:t>
            </a:r>
            <a:r>
              <a:rPr lang="zh-CN" altLang="en-US"/>
              <a:t>的管道示意图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2063115" y="2421890"/>
            <a:ext cx="1507490" cy="483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fds[1]   4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2536190" y="5699125"/>
            <a:ext cx="1507490" cy="483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fds[1]  4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5688965" y="2415540"/>
            <a:ext cx="1507490" cy="483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fds[0]  3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5748655" y="5641975"/>
            <a:ext cx="1507490" cy="483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fds[0]   3</a:t>
            </a:r>
            <a:endParaRPr lang="en-US" altLang="zh-CN"/>
          </a:p>
        </p:txBody>
      </p:sp>
      <p:sp>
        <p:nvSpPr>
          <p:cNvPr id="9" name="圆角矩形 8"/>
          <p:cNvSpPr/>
          <p:nvPr/>
        </p:nvSpPr>
        <p:spPr>
          <a:xfrm>
            <a:off x="2522220" y="3308985"/>
            <a:ext cx="827405" cy="7823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sendbuf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10596245" y="261112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父进程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0593070" y="575691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子进程</a:t>
            </a:r>
            <a:endParaRPr lang="zh-CN" altLang="en-US"/>
          </a:p>
        </p:txBody>
      </p:sp>
      <p:cxnSp>
        <p:nvCxnSpPr>
          <p:cNvPr id="14" name="直接箭头连接符 13"/>
          <p:cNvCxnSpPr>
            <a:stCxn id="5" idx="2"/>
            <a:endCxn id="9" idx="0"/>
          </p:cNvCxnSpPr>
          <p:nvPr/>
        </p:nvCxnSpPr>
        <p:spPr>
          <a:xfrm>
            <a:off x="2816860" y="2905125"/>
            <a:ext cx="119380" cy="4038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8" idx="2"/>
            <a:endCxn id="21" idx="0"/>
          </p:cNvCxnSpPr>
          <p:nvPr/>
        </p:nvCxnSpPr>
        <p:spPr>
          <a:xfrm>
            <a:off x="9789795" y="2876550"/>
            <a:ext cx="0" cy="101092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9334500" y="2437765"/>
            <a:ext cx="910590" cy="438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fd  3</a:t>
            </a:r>
            <a:endParaRPr lang="en-US" altLang="zh-CN"/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6231890" y="2145665"/>
            <a:ext cx="540385" cy="10674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2923540" y="5654040"/>
            <a:ext cx="540385" cy="10674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9388475" y="3887470"/>
            <a:ext cx="802005" cy="73850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文件对象</a:t>
            </a:r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1882140" y="4296410"/>
            <a:ext cx="827405" cy="7823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recv</a:t>
            </a:r>
            <a:endParaRPr lang="en-US" altLang="zh-CN"/>
          </a:p>
          <a:p>
            <a:pPr algn="ctr"/>
            <a:r>
              <a:rPr lang="en-US" altLang="zh-CN"/>
              <a:t>buf</a:t>
            </a:r>
            <a:endParaRPr lang="en-US" altLang="zh-CN"/>
          </a:p>
        </p:txBody>
      </p:sp>
      <p:sp>
        <p:nvSpPr>
          <p:cNvPr id="16" name="圆角矩形 15"/>
          <p:cNvSpPr/>
          <p:nvPr/>
        </p:nvSpPr>
        <p:spPr>
          <a:xfrm>
            <a:off x="6047105" y="4325620"/>
            <a:ext cx="827405" cy="7823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sendbuf</a:t>
            </a:r>
            <a:endParaRPr lang="en-US" altLang="zh-CN"/>
          </a:p>
        </p:txBody>
      </p:sp>
      <p:sp>
        <p:nvSpPr>
          <p:cNvPr id="22" name="圆角矩形 21"/>
          <p:cNvSpPr/>
          <p:nvPr/>
        </p:nvSpPr>
        <p:spPr>
          <a:xfrm>
            <a:off x="6686550" y="3314700"/>
            <a:ext cx="827405" cy="7823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recv</a:t>
            </a:r>
            <a:endParaRPr lang="en-US" altLang="zh-CN"/>
          </a:p>
          <a:p>
            <a:pPr algn="ctr"/>
            <a:r>
              <a:rPr lang="en-US" altLang="zh-CN"/>
              <a:t>buf</a:t>
            </a:r>
            <a:endParaRPr lang="en-US" altLang="zh-CN"/>
          </a:p>
        </p:txBody>
      </p:sp>
      <p:cxnSp>
        <p:nvCxnSpPr>
          <p:cNvPr id="23" name="直接箭头连接符 22"/>
          <p:cNvCxnSpPr>
            <a:stCxn id="9" idx="3"/>
            <a:endCxn id="22" idx="1"/>
          </p:cNvCxnSpPr>
          <p:nvPr/>
        </p:nvCxnSpPr>
        <p:spPr>
          <a:xfrm>
            <a:off x="3349625" y="3700145"/>
            <a:ext cx="3336925" cy="57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22" idx="2"/>
          </p:cNvCxnSpPr>
          <p:nvPr/>
        </p:nvCxnSpPr>
        <p:spPr>
          <a:xfrm>
            <a:off x="7100570" y="4097020"/>
            <a:ext cx="4445" cy="14687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8" idx="0"/>
            <a:endCxn id="16" idx="2"/>
          </p:cNvCxnSpPr>
          <p:nvPr/>
        </p:nvCxnSpPr>
        <p:spPr>
          <a:xfrm flipH="1" flipV="1">
            <a:off x="6461125" y="5107940"/>
            <a:ext cx="41275" cy="53403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6" idx="1"/>
            <a:endCxn id="3" idx="3"/>
          </p:cNvCxnSpPr>
          <p:nvPr/>
        </p:nvCxnSpPr>
        <p:spPr>
          <a:xfrm flipH="1" flipV="1">
            <a:off x="2709545" y="4687570"/>
            <a:ext cx="3337560" cy="2921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3" idx="0"/>
          </p:cNvCxnSpPr>
          <p:nvPr/>
        </p:nvCxnSpPr>
        <p:spPr>
          <a:xfrm flipV="1">
            <a:off x="2296160" y="2958465"/>
            <a:ext cx="10160" cy="133794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9217660" y="5699125"/>
            <a:ext cx="932815" cy="48133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cxnSp>
        <p:nvCxnSpPr>
          <p:cNvPr id="28" name="直接箭头连接符 27"/>
          <p:cNvCxnSpPr/>
          <p:nvPr/>
        </p:nvCxnSpPr>
        <p:spPr>
          <a:xfrm flipV="1">
            <a:off x="9775825" y="4689475"/>
            <a:ext cx="76835" cy="9753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9" name="流程图: 磁盘 28"/>
          <p:cNvSpPr/>
          <p:nvPr/>
        </p:nvSpPr>
        <p:spPr>
          <a:xfrm>
            <a:off x="10727055" y="3731895"/>
            <a:ext cx="1369060" cy="98488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磁盘文件</a:t>
            </a:r>
            <a:endParaRPr lang="zh-CN" altLang="en-US"/>
          </a:p>
          <a:p>
            <a:pPr algn="ctr"/>
            <a:r>
              <a:rPr lang="en-US" altLang="zh-CN"/>
              <a:t>file</a:t>
            </a:r>
            <a:endParaRPr lang="en-US" altLang="zh-CN"/>
          </a:p>
        </p:txBody>
      </p:sp>
      <p:cxnSp>
        <p:nvCxnSpPr>
          <p:cNvPr id="30" name="直接箭头连接符 29"/>
          <p:cNvCxnSpPr>
            <a:stCxn id="21" idx="3"/>
            <a:endCxn id="29" idx="2"/>
          </p:cNvCxnSpPr>
          <p:nvPr/>
        </p:nvCxnSpPr>
        <p:spPr>
          <a:xfrm flipV="1">
            <a:off x="10190480" y="4224655"/>
            <a:ext cx="536575" cy="323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3574415" y="3415665"/>
            <a:ext cx="1576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sendmsg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162425" y="4592320"/>
            <a:ext cx="1443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recvmsg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872105" y="6505575"/>
            <a:ext cx="8456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当前子进程中已经被使用的文件描述符是</a:t>
            </a:r>
            <a:r>
              <a:rPr lang="en-US" altLang="zh-CN"/>
              <a:t>0,1,2,3, </a:t>
            </a:r>
            <a:r>
              <a:rPr lang="zh-CN" altLang="en-US"/>
              <a:t>再需要获取新的</a:t>
            </a:r>
            <a:r>
              <a:rPr lang="en-US" altLang="zh-CN"/>
              <a:t>fd</a:t>
            </a:r>
            <a:r>
              <a:rPr lang="zh-CN" altLang="en-US"/>
              <a:t>时，就是</a:t>
            </a:r>
            <a:r>
              <a:rPr lang="en-US" altLang="zh-CN" b="1">
                <a:solidFill>
                  <a:srgbClr val="FF0000"/>
                </a:solidFill>
              </a:rPr>
              <a:t>4</a:t>
            </a:r>
            <a:r>
              <a:rPr lang="zh-CN" altLang="en-US"/>
              <a:t>了</a:t>
            </a:r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9028430" y="4794250"/>
            <a:ext cx="24364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引用计数</a:t>
            </a:r>
            <a:r>
              <a:rPr lang="zh-CN" altLang="en-US"/>
              <a:t>标识当前有多少个文件描述符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9465" cy="1325880"/>
          </a:xfrm>
        </p:spPr>
        <p:txBody>
          <a:bodyPr/>
          <a:p>
            <a:r>
              <a:rPr lang="en-US" altLang="zh-CN"/>
              <a:t>sendmsg</a:t>
            </a:r>
            <a:r>
              <a:rPr lang="zh-CN" altLang="en-US"/>
              <a:t>的使用</a:t>
            </a:r>
            <a:r>
              <a:rPr lang="en-US" altLang="zh-CN"/>
              <a:t> —— </a:t>
            </a:r>
            <a:r>
              <a:rPr lang="zh-CN" altLang="en-US"/>
              <a:t>重点在结构体</a:t>
            </a:r>
            <a:r>
              <a:rPr lang="en-US" altLang="zh-CN"/>
              <a:t>msghdr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88950" y="1604645"/>
            <a:ext cx="6857365" cy="3270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36030" y="2289175"/>
            <a:ext cx="5662930" cy="19958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88950" y="2317750"/>
            <a:ext cx="5539105" cy="196723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488950" y="4710430"/>
            <a:ext cx="50819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第一组参数，套接口地址成员（</a:t>
            </a:r>
            <a:r>
              <a:rPr lang="zh-CN" altLang="en-US">
                <a:solidFill>
                  <a:schemeClr val="accent4"/>
                </a:solidFill>
              </a:rPr>
              <a:t>未使用</a:t>
            </a:r>
            <a:r>
              <a:rPr lang="zh-CN" altLang="en-US"/>
              <a:t>）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第二组参数，</a:t>
            </a:r>
            <a:r>
              <a:rPr lang="en-US" altLang="zh-CN"/>
              <a:t>IO</a:t>
            </a:r>
            <a:r>
              <a:rPr lang="zh-CN" altLang="en-US"/>
              <a:t>向量缓冲区（聚集写，</a:t>
            </a:r>
            <a:r>
              <a:rPr lang="zh-CN" altLang="en-US">
                <a:solidFill>
                  <a:srgbClr val="FF0000"/>
                </a:solidFill>
              </a:rPr>
              <a:t>填充</a:t>
            </a:r>
            <a:r>
              <a:rPr lang="zh-CN" altLang="en-US"/>
              <a:t>）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第三组参数，附属数据缓冲区（</a:t>
            </a:r>
            <a:r>
              <a:rPr lang="zh-CN" altLang="en-US">
                <a:solidFill>
                  <a:srgbClr val="FF0000"/>
                </a:solidFill>
              </a:rPr>
              <a:t>填充</a:t>
            </a:r>
            <a:r>
              <a:rPr lang="zh-CN" altLang="en-US"/>
              <a:t>）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第四组参数，接收信息标记位（</a:t>
            </a:r>
            <a:r>
              <a:rPr lang="zh-CN" altLang="en-US">
                <a:solidFill>
                  <a:schemeClr val="accent4"/>
                </a:solidFill>
              </a:rPr>
              <a:t>未使用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6216015" y="4642485"/>
            <a:ext cx="538099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第二组成员</a:t>
            </a:r>
            <a:r>
              <a:rPr lang="zh-CN" altLang="en-US"/>
              <a:t>的</a:t>
            </a:r>
            <a:r>
              <a:rPr lang="en-US" altLang="zh-CN"/>
              <a:t>msg_iovlen</a:t>
            </a:r>
            <a:r>
              <a:rPr lang="zh-CN" altLang="en-US"/>
              <a:t>指的是数组元素的个数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第三组成员</a:t>
            </a:r>
            <a:r>
              <a:rPr lang="zh-CN" altLang="en-US"/>
              <a:t>的</a:t>
            </a:r>
            <a:r>
              <a:rPr lang="en-US" altLang="zh-CN"/>
              <a:t>msg_controllen</a:t>
            </a:r>
            <a:r>
              <a:rPr lang="zh-CN" altLang="en-US"/>
              <a:t>指的是控制信息所占用</a:t>
            </a:r>
            <a:endParaRPr lang="zh-CN" altLang="en-US"/>
          </a:p>
          <a:p>
            <a:r>
              <a:rPr lang="zh-CN" altLang="en-US"/>
              <a:t>的</a:t>
            </a:r>
            <a:r>
              <a:rPr lang="zh-CN" altLang="en-US">
                <a:solidFill>
                  <a:srgbClr val="FF0000"/>
                </a:solidFill>
              </a:rPr>
              <a:t>总字节数</a:t>
            </a:r>
            <a:r>
              <a:rPr lang="zh-CN" altLang="en-US"/>
              <a:t>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在我们的使用中，控制信息用</a:t>
            </a:r>
            <a:r>
              <a:rPr lang="en-US" altLang="zh-CN">
                <a:solidFill>
                  <a:srgbClr val="FF0000"/>
                </a:solidFill>
              </a:rPr>
              <a:t>cmsghdr</a:t>
            </a:r>
            <a:r>
              <a:rPr lang="zh-CN" altLang="en-US"/>
              <a:t>结构体来填充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3" name="墨迹 2"/>
              <p14:cNvContentPartPr/>
              <p14:nvPr/>
            </p14:nvContentPartPr>
            <p14:xfrm>
              <a:off x="6116320" y="3130550"/>
              <a:ext cx="426720" cy="16764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9"/>
            </p:blipFill>
            <p:spPr>
              <a:xfrm>
                <a:off x="6116320" y="3130550"/>
                <a:ext cx="426720" cy="167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6155690" y="3529965"/>
              <a:ext cx="400050" cy="16764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6155690" y="3529965"/>
                <a:ext cx="400050" cy="1676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7" name="图片 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245" y="3531870"/>
            <a:ext cx="5750560" cy="21939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结构体</a:t>
            </a:r>
            <a:r>
              <a:rPr lang="en-US" altLang="zh-CN"/>
              <a:t>struct </a:t>
            </a:r>
            <a:r>
              <a:rPr lang="en-US" altLang="zh-CN">
                <a:solidFill>
                  <a:srgbClr val="FF0000"/>
                </a:solidFill>
              </a:rPr>
              <a:t>iovec</a:t>
            </a:r>
            <a:r>
              <a:rPr lang="zh-CN" altLang="en-US"/>
              <a:t>的使用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70" y="1845310"/>
            <a:ext cx="10515600" cy="4351338"/>
          </a:xfrm>
        </p:spPr>
        <p:txBody>
          <a:bodyPr/>
          <a:p>
            <a:r>
              <a:rPr lang="en-US" altLang="zh-CN"/>
              <a:t>writev</a:t>
            </a:r>
            <a:endParaRPr lang="en-US" altLang="zh-CN"/>
          </a:p>
          <a:p>
            <a:r>
              <a:rPr lang="en-US" altLang="zh-CN"/>
              <a:t>readv</a:t>
            </a:r>
            <a:endParaRPr lang="en-US" altLang="zh-CN"/>
          </a:p>
        </p:txBody>
      </p:sp>
      <p:sp>
        <p:nvSpPr>
          <p:cNvPr id="10" name="矩形 9"/>
          <p:cNvSpPr/>
          <p:nvPr/>
        </p:nvSpPr>
        <p:spPr>
          <a:xfrm>
            <a:off x="7982585" y="1694180"/>
            <a:ext cx="1155065" cy="552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982585" y="2246630"/>
            <a:ext cx="1155065" cy="5524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982585" y="3903980"/>
            <a:ext cx="1155065" cy="7715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......</a:t>
            </a:r>
            <a:endParaRPr lang="en-US" altLang="zh-CN"/>
          </a:p>
        </p:txBody>
      </p:sp>
      <p:sp>
        <p:nvSpPr>
          <p:cNvPr id="14" name="矩形 13"/>
          <p:cNvSpPr/>
          <p:nvPr/>
        </p:nvSpPr>
        <p:spPr>
          <a:xfrm>
            <a:off x="7982585" y="2799080"/>
            <a:ext cx="1155065" cy="552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982585" y="3351530"/>
            <a:ext cx="1155065" cy="5524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7982585" y="4675505"/>
            <a:ext cx="1155065" cy="552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982585" y="5227955"/>
            <a:ext cx="1155065" cy="5524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958840" y="1756410"/>
            <a:ext cx="21266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msg_iov[0].iov_base</a:t>
            </a:r>
            <a:endParaRPr lang="en-US" altLang="zh-CN"/>
          </a:p>
        </p:txBody>
      </p:sp>
      <p:sp>
        <p:nvSpPr>
          <p:cNvPr id="19" name="文本框 18"/>
          <p:cNvSpPr txBox="1"/>
          <p:nvPr/>
        </p:nvSpPr>
        <p:spPr>
          <a:xfrm>
            <a:off x="5958840" y="2338705"/>
            <a:ext cx="19653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msg_iov[0].iov_len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6024245" y="2943860"/>
            <a:ext cx="21266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msg_iov[1].iov_base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6045200" y="3443605"/>
            <a:ext cx="19653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msg_iov[1].iov_len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5832475" y="4733290"/>
            <a:ext cx="28314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msg_iov[iovcnt-1].iov_base</a:t>
            </a:r>
            <a:endParaRPr lang="en-US" altLang="zh-CN"/>
          </a:p>
        </p:txBody>
      </p:sp>
      <p:sp>
        <p:nvSpPr>
          <p:cNvPr id="23" name="文本框 22"/>
          <p:cNvSpPr txBox="1"/>
          <p:nvPr/>
        </p:nvSpPr>
        <p:spPr>
          <a:xfrm>
            <a:off x="5752465" y="5278755"/>
            <a:ext cx="26701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msg_iov[</a:t>
            </a:r>
            <a:r>
              <a:rPr lang="en-US" altLang="zh-CN">
                <a:sym typeface="+mn-ea"/>
              </a:rPr>
              <a:t>iovcnt-1</a:t>
            </a:r>
            <a:r>
              <a:rPr lang="en-US" altLang="zh-CN"/>
              <a:t>].iov_len</a:t>
            </a:r>
            <a:endParaRPr lang="en-US" altLang="zh-CN"/>
          </a:p>
        </p:txBody>
      </p:sp>
      <p:sp>
        <p:nvSpPr>
          <p:cNvPr id="24" name="矩形 23"/>
          <p:cNvSpPr/>
          <p:nvPr/>
        </p:nvSpPr>
        <p:spPr>
          <a:xfrm>
            <a:off x="10010775" y="1725930"/>
            <a:ext cx="1614170" cy="489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缓冲区</a:t>
            </a:r>
            <a:r>
              <a:rPr lang="en-US" altLang="zh-CN"/>
              <a:t>0</a:t>
            </a:r>
            <a:endParaRPr lang="en-US" altLang="zh-CN"/>
          </a:p>
        </p:txBody>
      </p:sp>
      <p:cxnSp>
        <p:nvCxnSpPr>
          <p:cNvPr id="25" name="直接箭头连接符 24"/>
          <p:cNvCxnSpPr>
            <a:stCxn id="10" idx="3"/>
            <a:endCxn id="24" idx="1"/>
          </p:cNvCxnSpPr>
          <p:nvPr/>
        </p:nvCxnSpPr>
        <p:spPr>
          <a:xfrm>
            <a:off x="9137650" y="1970405"/>
            <a:ext cx="873125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左大括号 25"/>
          <p:cNvSpPr/>
          <p:nvPr/>
        </p:nvSpPr>
        <p:spPr>
          <a:xfrm rot="16200000">
            <a:off x="10742295" y="1524635"/>
            <a:ext cx="151130" cy="161480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0553065" y="244919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长度</a:t>
            </a:r>
            <a:endParaRPr lang="en-US" altLang="zh-CN"/>
          </a:p>
        </p:txBody>
      </p:sp>
      <p:sp>
        <p:nvSpPr>
          <p:cNvPr id="29" name="矩形 28"/>
          <p:cNvSpPr/>
          <p:nvPr/>
        </p:nvSpPr>
        <p:spPr>
          <a:xfrm>
            <a:off x="10067925" y="2854325"/>
            <a:ext cx="1614170" cy="489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缓冲区</a:t>
            </a:r>
            <a:r>
              <a:rPr lang="en-US" altLang="zh-CN"/>
              <a:t>1</a:t>
            </a:r>
            <a:endParaRPr lang="en-US" altLang="zh-CN"/>
          </a:p>
        </p:txBody>
      </p:sp>
      <p:cxnSp>
        <p:nvCxnSpPr>
          <p:cNvPr id="30" name="直接箭头连接符 29"/>
          <p:cNvCxnSpPr>
            <a:endCxn id="29" idx="1"/>
          </p:cNvCxnSpPr>
          <p:nvPr/>
        </p:nvCxnSpPr>
        <p:spPr>
          <a:xfrm>
            <a:off x="9194800" y="3098800"/>
            <a:ext cx="873125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左大括号 30"/>
          <p:cNvSpPr/>
          <p:nvPr/>
        </p:nvSpPr>
        <p:spPr>
          <a:xfrm rot="16200000">
            <a:off x="10799445" y="2648585"/>
            <a:ext cx="151130" cy="161480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0610215" y="357314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长度</a:t>
            </a:r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10010140" y="4789170"/>
            <a:ext cx="1614170" cy="489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缓冲区</a:t>
            </a:r>
            <a:r>
              <a:rPr lang="en-US" altLang="zh-CN"/>
              <a:t>n-1</a:t>
            </a:r>
            <a:endParaRPr lang="en-US" altLang="zh-CN"/>
          </a:p>
        </p:txBody>
      </p:sp>
      <p:cxnSp>
        <p:nvCxnSpPr>
          <p:cNvPr id="34" name="直接箭头连接符 33"/>
          <p:cNvCxnSpPr>
            <a:endCxn id="33" idx="1"/>
          </p:cNvCxnSpPr>
          <p:nvPr/>
        </p:nvCxnSpPr>
        <p:spPr>
          <a:xfrm>
            <a:off x="9137015" y="5033645"/>
            <a:ext cx="873125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左大括号 34"/>
          <p:cNvSpPr/>
          <p:nvPr/>
        </p:nvSpPr>
        <p:spPr>
          <a:xfrm rot="16200000">
            <a:off x="10741660" y="4587875"/>
            <a:ext cx="151130" cy="161480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10552430" y="5512435"/>
            <a:ext cx="10007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长度</a:t>
            </a:r>
            <a:r>
              <a:rPr lang="en-US" altLang="zh-CN"/>
              <a:t>n-1</a:t>
            </a:r>
            <a:endParaRPr lang="en-US" altLang="zh-CN"/>
          </a:p>
        </p:txBody>
      </p:sp>
      <p:sp>
        <p:nvSpPr>
          <p:cNvPr id="38" name="文本框 37"/>
          <p:cNvSpPr txBox="1"/>
          <p:nvPr/>
        </p:nvSpPr>
        <p:spPr>
          <a:xfrm>
            <a:off x="10403840" y="192405"/>
            <a:ext cx="1325880" cy="36830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第二组成员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82585" y="1692275"/>
            <a:ext cx="1155065" cy="552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982585" y="2250440"/>
            <a:ext cx="1155065" cy="5524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左大括号 5"/>
          <p:cNvSpPr/>
          <p:nvPr/>
        </p:nvSpPr>
        <p:spPr>
          <a:xfrm>
            <a:off x="7818755" y="1687830"/>
            <a:ext cx="75565" cy="107632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左大括号 6"/>
          <p:cNvSpPr/>
          <p:nvPr/>
        </p:nvSpPr>
        <p:spPr>
          <a:xfrm>
            <a:off x="7778750" y="2817495"/>
            <a:ext cx="75565" cy="107632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左大括号 7"/>
          <p:cNvSpPr/>
          <p:nvPr/>
        </p:nvSpPr>
        <p:spPr>
          <a:xfrm>
            <a:off x="7743190" y="4675505"/>
            <a:ext cx="75565" cy="107632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158875" y="5751830"/>
            <a:ext cx="368744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struct iovec * </a:t>
            </a:r>
            <a:r>
              <a:rPr lang="en-US" altLang="zh-CN">
                <a:solidFill>
                  <a:srgbClr val="FF0000"/>
                </a:solidFill>
              </a:rPr>
              <a:t>msg_iov</a:t>
            </a:r>
            <a:r>
              <a:rPr lang="en-US" altLang="zh-CN"/>
              <a:t>;</a:t>
            </a:r>
            <a:endParaRPr lang="en-US" altLang="zh-CN"/>
          </a:p>
          <a:p>
            <a:r>
              <a:rPr lang="en-US" altLang="zh-CN"/>
              <a:t>size_t</a:t>
            </a:r>
            <a:r>
              <a:rPr lang="en-US" altLang="zh-CN">
                <a:solidFill>
                  <a:srgbClr val="FF0000"/>
                </a:solidFill>
              </a:rPr>
              <a:t> msg_iovlen</a:t>
            </a:r>
            <a:r>
              <a:rPr lang="en-US" altLang="zh-CN"/>
              <a:t>;//</a:t>
            </a:r>
            <a:r>
              <a:rPr lang="zh-CN" altLang="en-US"/>
              <a:t>元素的个数，</a:t>
            </a:r>
            <a:endParaRPr lang="zh-CN" altLang="en-US"/>
          </a:p>
          <a:p>
            <a:r>
              <a:rPr lang="en-US" altLang="zh-CN"/>
              <a:t>	             //</a:t>
            </a:r>
            <a:r>
              <a:rPr lang="zh-CN" altLang="en-US"/>
              <a:t>即</a:t>
            </a:r>
            <a:r>
              <a:rPr lang="zh-CN" altLang="en-US">
                <a:solidFill>
                  <a:srgbClr val="FF0000"/>
                </a:solidFill>
              </a:rPr>
              <a:t>缓冲区的个数</a:t>
            </a: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7135495" y="927100"/>
            <a:ext cx="734695" cy="6832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499350" y="748665"/>
            <a:ext cx="102870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solidFill>
                  <a:srgbClr val="FF0000"/>
                </a:solidFill>
                <a:sym typeface="+mn-ea"/>
              </a:rPr>
              <a:t>msg_iov</a:t>
            </a:r>
            <a:endParaRPr lang="en-US" altLang="zh-CN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419350" y="1888490"/>
            <a:ext cx="269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聚集写，是一个系统调用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0222865" y="1224915"/>
            <a:ext cx="15646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如果使用</a:t>
            </a:r>
            <a:r>
              <a:rPr lang="en-US" altLang="zh-CN"/>
              <a:t>send</a:t>
            </a:r>
            <a:endParaRPr lang="en-US" altLang="zh-CN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45" y="3006090"/>
            <a:ext cx="5694045" cy="337820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2369820" y="2408555"/>
            <a:ext cx="269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分散读，是一个系统调用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FF0000"/>
                </a:solidFill>
              </a:rPr>
              <a:t>聚集写</a:t>
            </a:r>
            <a:r>
              <a:rPr lang="zh-CN" altLang="en-US"/>
              <a:t>的测试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9650" y="1510030"/>
            <a:ext cx="5461000" cy="44513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6895" y="335280"/>
            <a:ext cx="10515600" cy="1325563"/>
          </a:xfrm>
        </p:spPr>
        <p:txBody>
          <a:bodyPr/>
          <a:p>
            <a:r>
              <a:rPr lang="zh-CN" altLang="en-US"/>
              <a:t>分散读</a:t>
            </a:r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585" y="1617345"/>
            <a:ext cx="5057140" cy="3808730"/>
          </a:xfrm>
          <a:prstGeom prst="rect">
            <a:avLst/>
          </a:prstGeom>
        </p:spPr>
      </p:pic>
      <p:graphicFrame>
        <p:nvGraphicFramePr>
          <p:cNvPr id="16" name="表格 15"/>
          <p:cNvGraphicFramePr/>
          <p:nvPr/>
        </p:nvGraphicFramePr>
        <p:xfrm>
          <a:off x="3076575" y="776605"/>
          <a:ext cx="8533765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65"/>
                <a:gridCol w="710565"/>
                <a:gridCol w="710565"/>
                <a:gridCol w="710565"/>
                <a:gridCol w="710565"/>
                <a:gridCol w="710565"/>
                <a:gridCol w="710565"/>
                <a:gridCol w="710565"/>
                <a:gridCol w="710565"/>
                <a:gridCol w="710565"/>
                <a:gridCol w="710565"/>
                <a:gridCol w="71056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h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e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l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l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o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w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o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\0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7" name="直接箭头连接符 16"/>
          <p:cNvCxnSpPr/>
          <p:nvPr/>
        </p:nvCxnSpPr>
        <p:spPr>
          <a:xfrm>
            <a:off x="3342005" y="272415"/>
            <a:ext cx="29845" cy="4089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3265170" y="72390"/>
            <a:ext cx="924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buff1</a:t>
            </a:r>
            <a:endParaRPr lang="en-US" altLang="zh-CN"/>
          </a:p>
        </p:txBody>
      </p:sp>
      <p:sp>
        <p:nvSpPr>
          <p:cNvPr id="19" name="右大括号 18"/>
          <p:cNvSpPr/>
          <p:nvPr/>
        </p:nvSpPr>
        <p:spPr>
          <a:xfrm rot="5400000">
            <a:off x="5121910" y="-711200"/>
            <a:ext cx="154305" cy="40824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/>
          <p:nvPr/>
        </p:nvCxnSpPr>
        <p:spPr>
          <a:xfrm>
            <a:off x="7725410" y="157480"/>
            <a:ext cx="12700" cy="4984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853045" y="46355"/>
            <a:ext cx="983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buff2</a:t>
            </a:r>
            <a:endParaRPr lang="en-US" altLang="zh-CN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590" y="2357120"/>
            <a:ext cx="5032375" cy="93916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4092575"/>
            <a:ext cx="7016750" cy="24669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075" y="2840355"/>
            <a:ext cx="5219700" cy="20148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附属数据的填充</a:t>
            </a:r>
            <a:r>
              <a:rPr lang="en-US" altLang="zh-CN"/>
              <a:t>—— </a:t>
            </a:r>
            <a:r>
              <a:rPr lang="zh-CN" altLang="en-US"/>
              <a:t>结构体</a:t>
            </a:r>
            <a:r>
              <a:rPr lang="en-US" altLang="zh-CN"/>
              <a:t>struct </a:t>
            </a:r>
            <a:r>
              <a:rPr lang="en-US" altLang="zh-CN">
                <a:solidFill>
                  <a:srgbClr val="FF0000"/>
                </a:solidFill>
              </a:rPr>
              <a:t>cmsghdr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$ man cmsg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730" y="1471295"/>
            <a:ext cx="6491605" cy="14478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41705" y="5177790"/>
            <a:ext cx="3531870" cy="11684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Wingdings" panose="05000000000000000000" charset="0"/>
              <a:buChar char="l"/>
            </a:pPr>
            <a:r>
              <a:rPr lang="zh-CN" altLang="en-US" sz="1400"/>
              <a:t>由于附属数据结构的复杂性，Linux系统</a:t>
            </a:r>
            <a:endParaRPr lang="zh-CN" altLang="en-US" sz="1400"/>
          </a:p>
          <a:p>
            <a:pPr algn="l"/>
            <a:r>
              <a:rPr lang="zh-CN" altLang="en-US" sz="1400"/>
              <a:t>提供了一系列的</a:t>
            </a:r>
            <a:r>
              <a:rPr lang="zh-CN" altLang="en-US" sz="1400">
                <a:solidFill>
                  <a:srgbClr val="FF0000"/>
                </a:solidFill>
              </a:rPr>
              <a:t>C宏</a:t>
            </a:r>
            <a:r>
              <a:rPr lang="zh-CN" altLang="en-US" sz="1400"/>
              <a:t>来简化我们的工作。</a:t>
            </a:r>
            <a:endParaRPr lang="zh-CN" altLang="en-US" sz="1400"/>
          </a:p>
          <a:p>
            <a:pPr algn="l"/>
            <a:r>
              <a:rPr lang="zh-CN" altLang="en-US" sz="1400"/>
              <a:t>另外，这些宏可以在不同的UNIX平台之间</a:t>
            </a:r>
            <a:endParaRPr lang="zh-CN" altLang="en-US" sz="1400"/>
          </a:p>
          <a:p>
            <a:pPr algn="l"/>
            <a:r>
              <a:rPr lang="zh-CN" altLang="en-US" sz="1400"/>
              <a:t>进行移植，并且采取了一些措施来防止</a:t>
            </a:r>
            <a:endParaRPr lang="zh-CN" altLang="en-US" sz="1400"/>
          </a:p>
          <a:p>
            <a:pPr algn="l"/>
            <a:r>
              <a:rPr lang="zh-CN" altLang="en-US" sz="1400"/>
              <a:t>将来的改变。</a:t>
            </a:r>
            <a:endParaRPr lang="zh-CN" altLang="en-US" sz="14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610" y="3829050"/>
            <a:ext cx="4829175" cy="5003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940" y="4679315"/>
            <a:ext cx="6652260" cy="201739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10403840" y="192405"/>
            <a:ext cx="1325880" cy="36830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第三组成员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5819140" y="3736340"/>
            <a:ext cx="3886835" cy="415290"/>
          </a:xfrm>
          <a:custGeom>
            <a:avLst/>
            <a:gdLst>
              <a:gd name="connisteX0" fmla="*/ 3886590 w 3886590"/>
              <a:gd name="connsiteY0" fmla="*/ 258938 h 415572"/>
              <a:gd name="connisteX1" fmla="*/ 3822455 w 3886590"/>
              <a:gd name="connsiteY1" fmla="*/ 258938 h 415572"/>
              <a:gd name="connisteX2" fmla="*/ 3744985 w 3886590"/>
              <a:gd name="connsiteY2" fmla="*/ 271638 h 415572"/>
              <a:gd name="connisteX3" fmla="*/ 3680215 w 3886590"/>
              <a:gd name="connsiteY3" fmla="*/ 284973 h 415572"/>
              <a:gd name="connisteX4" fmla="*/ 3616080 w 3886590"/>
              <a:gd name="connsiteY4" fmla="*/ 304023 h 415572"/>
              <a:gd name="connisteX5" fmla="*/ 3544960 w 3886590"/>
              <a:gd name="connsiteY5" fmla="*/ 316723 h 415572"/>
              <a:gd name="connisteX6" fmla="*/ 3468125 w 3886590"/>
              <a:gd name="connsiteY6" fmla="*/ 336408 h 415572"/>
              <a:gd name="connisteX7" fmla="*/ 3403355 w 3886590"/>
              <a:gd name="connsiteY7" fmla="*/ 342758 h 415572"/>
              <a:gd name="connisteX8" fmla="*/ 3338585 w 3886590"/>
              <a:gd name="connsiteY8" fmla="*/ 361808 h 415572"/>
              <a:gd name="connisteX9" fmla="*/ 3248415 w 3886590"/>
              <a:gd name="connsiteY9" fmla="*/ 361808 h 415572"/>
              <a:gd name="connisteX10" fmla="*/ 3177930 w 3886590"/>
              <a:gd name="connsiteY10" fmla="*/ 368793 h 415572"/>
              <a:gd name="connisteX11" fmla="*/ 3094110 w 3886590"/>
              <a:gd name="connsiteY11" fmla="*/ 381493 h 415572"/>
              <a:gd name="connisteX12" fmla="*/ 3022990 w 3886590"/>
              <a:gd name="connsiteY12" fmla="*/ 387843 h 415572"/>
              <a:gd name="connisteX13" fmla="*/ 2939170 w 3886590"/>
              <a:gd name="connsiteY13" fmla="*/ 387843 h 415572"/>
              <a:gd name="connisteX14" fmla="*/ 2849000 w 3886590"/>
              <a:gd name="connsiteY14" fmla="*/ 387843 h 415572"/>
              <a:gd name="connisteX15" fmla="*/ 2771530 w 3886590"/>
              <a:gd name="connsiteY15" fmla="*/ 387843 h 415572"/>
              <a:gd name="connisteX16" fmla="*/ 2694060 w 3886590"/>
              <a:gd name="connsiteY16" fmla="*/ 387843 h 415572"/>
              <a:gd name="connisteX17" fmla="*/ 2623575 w 3886590"/>
              <a:gd name="connsiteY17" fmla="*/ 375143 h 415572"/>
              <a:gd name="connisteX18" fmla="*/ 2552455 w 3886590"/>
              <a:gd name="connsiteY18" fmla="*/ 368793 h 415572"/>
              <a:gd name="connisteX19" fmla="*/ 2468635 w 3886590"/>
              <a:gd name="connsiteY19" fmla="*/ 368793 h 415572"/>
              <a:gd name="connisteX20" fmla="*/ 2384815 w 3886590"/>
              <a:gd name="connsiteY20" fmla="*/ 368793 h 415572"/>
              <a:gd name="connisteX21" fmla="*/ 2314330 w 3886590"/>
              <a:gd name="connsiteY21" fmla="*/ 368793 h 415572"/>
              <a:gd name="connisteX22" fmla="*/ 2236860 w 3886590"/>
              <a:gd name="connsiteY22" fmla="*/ 368793 h 415572"/>
              <a:gd name="connisteX23" fmla="*/ 2159390 w 3886590"/>
              <a:gd name="connsiteY23" fmla="*/ 381493 h 415572"/>
              <a:gd name="connisteX24" fmla="*/ 2088270 w 3886590"/>
              <a:gd name="connsiteY24" fmla="*/ 387843 h 415572"/>
              <a:gd name="connisteX25" fmla="*/ 2011435 w 3886590"/>
              <a:gd name="connsiteY25" fmla="*/ 387843 h 415572"/>
              <a:gd name="connisteX26" fmla="*/ 1933965 w 3886590"/>
              <a:gd name="connsiteY26" fmla="*/ 387843 h 415572"/>
              <a:gd name="connisteX27" fmla="*/ 1862845 w 3886590"/>
              <a:gd name="connsiteY27" fmla="*/ 387843 h 415572"/>
              <a:gd name="connisteX28" fmla="*/ 1791725 w 3886590"/>
              <a:gd name="connsiteY28" fmla="*/ 387843 h 415572"/>
              <a:gd name="connisteX29" fmla="*/ 1721240 w 3886590"/>
              <a:gd name="connsiteY29" fmla="*/ 387843 h 415572"/>
              <a:gd name="connisteX30" fmla="*/ 1650120 w 3886590"/>
              <a:gd name="connsiteY30" fmla="*/ 387843 h 415572"/>
              <a:gd name="connisteX31" fmla="*/ 1585985 w 3886590"/>
              <a:gd name="connsiteY31" fmla="*/ 387843 h 415572"/>
              <a:gd name="connisteX32" fmla="*/ 1514865 w 3886590"/>
              <a:gd name="connsiteY32" fmla="*/ 387843 h 415572"/>
              <a:gd name="connisteX33" fmla="*/ 1424695 w 3886590"/>
              <a:gd name="connsiteY33" fmla="*/ 387843 h 415572"/>
              <a:gd name="connisteX34" fmla="*/ 1359925 w 3886590"/>
              <a:gd name="connsiteY34" fmla="*/ 387843 h 415572"/>
              <a:gd name="connisteX35" fmla="*/ 1295790 w 3886590"/>
              <a:gd name="connsiteY35" fmla="*/ 387843 h 415572"/>
              <a:gd name="connisteX36" fmla="*/ 1211970 w 3886590"/>
              <a:gd name="connsiteY36" fmla="*/ 387843 h 415572"/>
              <a:gd name="connisteX37" fmla="*/ 1147200 w 3886590"/>
              <a:gd name="connsiteY37" fmla="*/ 387843 h 415572"/>
              <a:gd name="connisteX38" fmla="*/ 1083065 w 3886590"/>
              <a:gd name="connsiteY38" fmla="*/ 394193 h 415572"/>
              <a:gd name="connisteX39" fmla="*/ 1005595 w 3886590"/>
              <a:gd name="connsiteY39" fmla="*/ 413878 h 415572"/>
              <a:gd name="connisteX40" fmla="*/ 941460 w 3886590"/>
              <a:gd name="connsiteY40" fmla="*/ 413878 h 415572"/>
              <a:gd name="connisteX41" fmla="*/ 870340 w 3886590"/>
              <a:gd name="connsiteY41" fmla="*/ 413878 h 415572"/>
              <a:gd name="connisteX42" fmla="*/ 799220 w 3886590"/>
              <a:gd name="connsiteY42" fmla="*/ 413878 h 415572"/>
              <a:gd name="connisteX43" fmla="*/ 735085 w 3886590"/>
              <a:gd name="connsiteY43" fmla="*/ 407528 h 415572"/>
              <a:gd name="connisteX44" fmla="*/ 663965 w 3886590"/>
              <a:gd name="connsiteY44" fmla="*/ 394193 h 415572"/>
              <a:gd name="connisteX45" fmla="*/ 586495 w 3886590"/>
              <a:gd name="connsiteY45" fmla="*/ 394193 h 415572"/>
              <a:gd name="connisteX46" fmla="*/ 502675 w 3886590"/>
              <a:gd name="connsiteY46" fmla="*/ 381493 h 415572"/>
              <a:gd name="connisteX47" fmla="*/ 412505 w 3886590"/>
              <a:gd name="connsiteY47" fmla="*/ 375143 h 415572"/>
              <a:gd name="connisteX48" fmla="*/ 328685 w 3886590"/>
              <a:gd name="connsiteY48" fmla="*/ 355458 h 415572"/>
              <a:gd name="connisteX49" fmla="*/ 258200 w 3886590"/>
              <a:gd name="connsiteY49" fmla="*/ 342758 h 415572"/>
              <a:gd name="connisteX50" fmla="*/ 187080 w 3886590"/>
              <a:gd name="connsiteY50" fmla="*/ 336408 h 415572"/>
              <a:gd name="connisteX51" fmla="*/ 122310 w 3886590"/>
              <a:gd name="connsiteY51" fmla="*/ 336408 h 415572"/>
              <a:gd name="connisteX52" fmla="*/ 45475 w 3886590"/>
              <a:gd name="connsiteY52" fmla="*/ 310373 h 415572"/>
              <a:gd name="connisteX53" fmla="*/ 390 w 3886590"/>
              <a:gd name="connsiteY53" fmla="*/ 239888 h 415572"/>
              <a:gd name="connisteX54" fmla="*/ 64525 w 3886590"/>
              <a:gd name="connsiteY54" fmla="*/ 194803 h 415572"/>
              <a:gd name="connisteX55" fmla="*/ 129295 w 3886590"/>
              <a:gd name="connsiteY55" fmla="*/ 162418 h 415572"/>
              <a:gd name="connisteX56" fmla="*/ 206130 w 3886590"/>
              <a:gd name="connsiteY56" fmla="*/ 110983 h 415572"/>
              <a:gd name="connisteX57" fmla="*/ 270900 w 3886590"/>
              <a:gd name="connsiteY57" fmla="*/ 84948 h 415572"/>
              <a:gd name="connisteX58" fmla="*/ 354720 w 3886590"/>
              <a:gd name="connsiteY58" fmla="*/ 84948 h 415572"/>
              <a:gd name="connisteX59" fmla="*/ 418855 w 3886590"/>
              <a:gd name="connsiteY59" fmla="*/ 84948 h 415572"/>
              <a:gd name="connisteX60" fmla="*/ 496325 w 3886590"/>
              <a:gd name="connsiteY60" fmla="*/ 84948 h 415572"/>
              <a:gd name="connisteX61" fmla="*/ 561095 w 3886590"/>
              <a:gd name="connsiteY61" fmla="*/ 84948 h 415572"/>
              <a:gd name="connisteX62" fmla="*/ 644915 w 3886590"/>
              <a:gd name="connsiteY62" fmla="*/ 84948 h 415572"/>
              <a:gd name="connisteX63" fmla="*/ 728735 w 3886590"/>
              <a:gd name="connsiteY63" fmla="*/ 84948 h 415572"/>
              <a:gd name="connisteX64" fmla="*/ 792870 w 3886590"/>
              <a:gd name="connsiteY64" fmla="*/ 84948 h 415572"/>
              <a:gd name="connisteX65" fmla="*/ 857640 w 3886590"/>
              <a:gd name="connsiteY65" fmla="*/ 84948 h 415572"/>
              <a:gd name="connisteX66" fmla="*/ 928125 w 3886590"/>
              <a:gd name="connsiteY66" fmla="*/ 84948 h 415572"/>
              <a:gd name="connisteX67" fmla="*/ 999245 w 3886590"/>
              <a:gd name="connsiteY67" fmla="*/ 84948 h 415572"/>
              <a:gd name="connisteX68" fmla="*/ 1083065 w 3886590"/>
              <a:gd name="connsiteY68" fmla="*/ 78598 h 415572"/>
              <a:gd name="connisteX69" fmla="*/ 1179585 w 3886590"/>
              <a:gd name="connsiteY69" fmla="*/ 65898 h 415572"/>
              <a:gd name="connisteX70" fmla="*/ 1250705 w 3886590"/>
              <a:gd name="connsiteY70" fmla="*/ 58913 h 415572"/>
              <a:gd name="connisteX71" fmla="*/ 1366275 w 3886590"/>
              <a:gd name="connsiteY71" fmla="*/ 39863 h 415572"/>
              <a:gd name="connisteX72" fmla="*/ 1437395 w 3886590"/>
              <a:gd name="connsiteY72" fmla="*/ 27163 h 415572"/>
              <a:gd name="connisteX73" fmla="*/ 1508515 w 3886590"/>
              <a:gd name="connsiteY73" fmla="*/ 27163 h 415572"/>
              <a:gd name="connisteX74" fmla="*/ 1579000 w 3886590"/>
              <a:gd name="connsiteY74" fmla="*/ 27163 h 415572"/>
              <a:gd name="connisteX75" fmla="*/ 1656470 w 3886590"/>
              <a:gd name="connsiteY75" fmla="*/ 27163 h 415572"/>
              <a:gd name="connisteX76" fmla="*/ 1759975 w 3886590"/>
              <a:gd name="connsiteY76" fmla="*/ 27163 h 415572"/>
              <a:gd name="connisteX77" fmla="*/ 1830460 w 3886590"/>
              <a:gd name="connsiteY77" fmla="*/ 27163 h 415572"/>
              <a:gd name="connisteX78" fmla="*/ 1920630 w 3886590"/>
              <a:gd name="connsiteY78" fmla="*/ 27163 h 415572"/>
              <a:gd name="connisteX79" fmla="*/ 2004450 w 3886590"/>
              <a:gd name="connsiteY79" fmla="*/ 27163 h 415572"/>
              <a:gd name="connisteX80" fmla="*/ 2088270 w 3886590"/>
              <a:gd name="connsiteY80" fmla="*/ 27163 h 415572"/>
              <a:gd name="connisteX81" fmla="*/ 2185425 w 3886590"/>
              <a:gd name="connsiteY81" fmla="*/ 27163 h 415572"/>
              <a:gd name="connisteX82" fmla="*/ 2262260 w 3886590"/>
              <a:gd name="connsiteY82" fmla="*/ 20178 h 415572"/>
              <a:gd name="connisteX83" fmla="*/ 2339730 w 3886590"/>
              <a:gd name="connsiteY83" fmla="*/ 7478 h 415572"/>
              <a:gd name="connisteX84" fmla="*/ 2410850 w 3886590"/>
              <a:gd name="connsiteY84" fmla="*/ 1128 h 415572"/>
              <a:gd name="connisteX85" fmla="*/ 2474985 w 3886590"/>
              <a:gd name="connsiteY85" fmla="*/ 1128 h 415572"/>
              <a:gd name="connisteX86" fmla="*/ 2539755 w 3886590"/>
              <a:gd name="connsiteY86" fmla="*/ 1128 h 415572"/>
              <a:gd name="connisteX87" fmla="*/ 2603890 w 3886590"/>
              <a:gd name="connsiteY87" fmla="*/ 1128 h 415572"/>
              <a:gd name="connisteX88" fmla="*/ 2675010 w 3886590"/>
              <a:gd name="connsiteY88" fmla="*/ 1128 h 415572"/>
              <a:gd name="connisteX89" fmla="*/ 2739780 w 3886590"/>
              <a:gd name="connsiteY89" fmla="*/ 1128 h 415572"/>
              <a:gd name="connisteX90" fmla="*/ 2803915 w 3886590"/>
              <a:gd name="connsiteY90" fmla="*/ 1128 h 415572"/>
              <a:gd name="connisteX91" fmla="*/ 2887735 w 3886590"/>
              <a:gd name="connsiteY91" fmla="*/ 1128 h 415572"/>
              <a:gd name="connisteX92" fmla="*/ 2971555 w 3886590"/>
              <a:gd name="connsiteY92" fmla="*/ 1128 h 415572"/>
              <a:gd name="connisteX93" fmla="*/ 3035690 w 3886590"/>
              <a:gd name="connsiteY93" fmla="*/ 1128 h 415572"/>
              <a:gd name="connisteX94" fmla="*/ 3119510 w 3886590"/>
              <a:gd name="connsiteY94" fmla="*/ 1128 h 415572"/>
              <a:gd name="connisteX95" fmla="*/ 3209680 w 3886590"/>
              <a:gd name="connsiteY95" fmla="*/ 13828 h 415572"/>
              <a:gd name="connisteX96" fmla="*/ 3274450 w 3886590"/>
              <a:gd name="connsiteY96" fmla="*/ 20178 h 415572"/>
              <a:gd name="connisteX97" fmla="*/ 3338585 w 3886590"/>
              <a:gd name="connsiteY97" fmla="*/ 27163 h 415572"/>
              <a:gd name="connisteX98" fmla="*/ 3403355 w 3886590"/>
              <a:gd name="connsiteY98" fmla="*/ 39863 h 415572"/>
              <a:gd name="connisteX99" fmla="*/ 3480825 w 3886590"/>
              <a:gd name="connsiteY99" fmla="*/ 39863 h 415572"/>
              <a:gd name="connisteX100" fmla="*/ 3551310 w 3886590"/>
              <a:gd name="connsiteY100" fmla="*/ 46213 h 415572"/>
              <a:gd name="connisteX101" fmla="*/ 3616080 w 3886590"/>
              <a:gd name="connsiteY101" fmla="*/ 84948 h 415572"/>
              <a:gd name="connisteX102" fmla="*/ 3693550 w 3886590"/>
              <a:gd name="connsiteY102" fmla="*/ 110983 h 415572"/>
              <a:gd name="connisteX103" fmla="*/ 3757685 w 3886590"/>
              <a:gd name="connsiteY103" fmla="*/ 149083 h 415572"/>
              <a:gd name="connisteX104" fmla="*/ 3790070 w 3886590"/>
              <a:gd name="connsiteY104" fmla="*/ 213853 h 41557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  <a:cxn ang="0">
                <a:pos x="connisteX74" y="connsiteY74"/>
              </a:cxn>
              <a:cxn ang="0">
                <a:pos x="connisteX75" y="connsiteY75"/>
              </a:cxn>
              <a:cxn ang="0">
                <a:pos x="connisteX76" y="connsiteY76"/>
              </a:cxn>
              <a:cxn ang="0">
                <a:pos x="connisteX77" y="connsiteY77"/>
              </a:cxn>
              <a:cxn ang="0">
                <a:pos x="connisteX78" y="connsiteY78"/>
              </a:cxn>
              <a:cxn ang="0">
                <a:pos x="connisteX79" y="connsiteY79"/>
              </a:cxn>
              <a:cxn ang="0">
                <a:pos x="connisteX80" y="connsiteY80"/>
              </a:cxn>
              <a:cxn ang="0">
                <a:pos x="connisteX81" y="connsiteY81"/>
              </a:cxn>
              <a:cxn ang="0">
                <a:pos x="connisteX82" y="connsiteY82"/>
              </a:cxn>
              <a:cxn ang="0">
                <a:pos x="connisteX83" y="connsiteY83"/>
              </a:cxn>
              <a:cxn ang="0">
                <a:pos x="connisteX84" y="connsiteY84"/>
              </a:cxn>
              <a:cxn ang="0">
                <a:pos x="connisteX85" y="connsiteY85"/>
              </a:cxn>
              <a:cxn ang="0">
                <a:pos x="connisteX86" y="connsiteY86"/>
              </a:cxn>
              <a:cxn ang="0">
                <a:pos x="connisteX87" y="connsiteY87"/>
              </a:cxn>
              <a:cxn ang="0">
                <a:pos x="connisteX88" y="connsiteY88"/>
              </a:cxn>
              <a:cxn ang="0">
                <a:pos x="connisteX89" y="connsiteY89"/>
              </a:cxn>
              <a:cxn ang="0">
                <a:pos x="connisteX90" y="connsiteY90"/>
              </a:cxn>
              <a:cxn ang="0">
                <a:pos x="connisteX91" y="connsiteY91"/>
              </a:cxn>
              <a:cxn ang="0">
                <a:pos x="connisteX92" y="connsiteY92"/>
              </a:cxn>
              <a:cxn ang="0">
                <a:pos x="connisteX93" y="connsiteY93"/>
              </a:cxn>
              <a:cxn ang="0">
                <a:pos x="connisteX94" y="connsiteY94"/>
              </a:cxn>
              <a:cxn ang="0">
                <a:pos x="connisteX95" y="connsiteY95"/>
              </a:cxn>
              <a:cxn ang="0">
                <a:pos x="connisteX96" y="connsiteY96"/>
              </a:cxn>
              <a:cxn ang="0">
                <a:pos x="connisteX97" y="connsiteY97"/>
              </a:cxn>
              <a:cxn ang="0">
                <a:pos x="connisteX98" y="connsiteY98"/>
              </a:cxn>
              <a:cxn ang="0">
                <a:pos x="connisteX99" y="connsiteY99"/>
              </a:cxn>
              <a:cxn ang="0">
                <a:pos x="connisteX100" y="connsiteY100"/>
              </a:cxn>
              <a:cxn ang="0">
                <a:pos x="connisteX101" y="connsiteY101"/>
              </a:cxn>
              <a:cxn ang="0">
                <a:pos x="connisteX102" y="connsiteY102"/>
              </a:cxn>
              <a:cxn ang="0">
                <a:pos x="connisteX103" y="connsiteY103"/>
              </a:cxn>
              <a:cxn ang="0">
                <a:pos x="connisteX104" y="connsiteY104"/>
              </a:cxn>
            </a:cxnLst>
            <a:rect l="l" t="t" r="r" b="b"/>
            <a:pathLst>
              <a:path w="3886590" h="415572">
                <a:moveTo>
                  <a:pt x="3886590" y="258939"/>
                </a:moveTo>
                <a:cubicBezTo>
                  <a:pt x="3875160" y="258939"/>
                  <a:pt x="3851030" y="256399"/>
                  <a:pt x="3822455" y="258939"/>
                </a:cubicBezTo>
                <a:cubicBezTo>
                  <a:pt x="3793880" y="261479"/>
                  <a:pt x="3773560" y="266559"/>
                  <a:pt x="3744985" y="271639"/>
                </a:cubicBezTo>
                <a:cubicBezTo>
                  <a:pt x="3716410" y="276719"/>
                  <a:pt x="3706250" y="278624"/>
                  <a:pt x="3680215" y="284974"/>
                </a:cubicBezTo>
                <a:cubicBezTo>
                  <a:pt x="3654180" y="291324"/>
                  <a:pt x="3643385" y="297674"/>
                  <a:pt x="3616080" y="304024"/>
                </a:cubicBezTo>
                <a:cubicBezTo>
                  <a:pt x="3588775" y="310374"/>
                  <a:pt x="3574805" y="310374"/>
                  <a:pt x="3544960" y="316724"/>
                </a:cubicBezTo>
                <a:cubicBezTo>
                  <a:pt x="3515115" y="323074"/>
                  <a:pt x="3496700" y="331329"/>
                  <a:pt x="3468125" y="336409"/>
                </a:cubicBezTo>
                <a:cubicBezTo>
                  <a:pt x="3439550" y="341489"/>
                  <a:pt x="3429390" y="337679"/>
                  <a:pt x="3403355" y="342759"/>
                </a:cubicBezTo>
                <a:cubicBezTo>
                  <a:pt x="3377320" y="347839"/>
                  <a:pt x="3369700" y="357999"/>
                  <a:pt x="3338585" y="361809"/>
                </a:cubicBezTo>
                <a:cubicBezTo>
                  <a:pt x="3307470" y="365619"/>
                  <a:pt x="3280800" y="360539"/>
                  <a:pt x="3248415" y="361809"/>
                </a:cubicBezTo>
                <a:cubicBezTo>
                  <a:pt x="3216030" y="363079"/>
                  <a:pt x="3209045" y="364984"/>
                  <a:pt x="3177930" y="368794"/>
                </a:cubicBezTo>
                <a:cubicBezTo>
                  <a:pt x="3146815" y="372604"/>
                  <a:pt x="3125225" y="377684"/>
                  <a:pt x="3094110" y="381494"/>
                </a:cubicBezTo>
                <a:cubicBezTo>
                  <a:pt x="3062995" y="385304"/>
                  <a:pt x="3054105" y="386574"/>
                  <a:pt x="3022990" y="387844"/>
                </a:cubicBezTo>
                <a:cubicBezTo>
                  <a:pt x="2991875" y="389114"/>
                  <a:pt x="2974095" y="387844"/>
                  <a:pt x="2939170" y="387844"/>
                </a:cubicBezTo>
                <a:cubicBezTo>
                  <a:pt x="2904245" y="387844"/>
                  <a:pt x="2882655" y="387844"/>
                  <a:pt x="2849000" y="387844"/>
                </a:cubicBezTo>
                <a:cubicBezTo>
                  <a:pt x="2815345" y="387844"/>
                  <a:pt x="2802645" y="387844"/>
                  <a:pt x="2771530" y="387844"/>
                </a:cubicBezTo>
                <a:cubicBezTo>
                  <a:pt x="2740415" y="387844"/>
                  <a:pt x="2723905" y="390384"/>
                  <a:pt x="2694060" y="387844"/>
                </a:cubicBezTo>
                <a:cubicBezTo>
                  <a:pt x="2664215" y="385304"/>
                  <a:pt x="2652150" y="378954"/>
                  <a:pt x="2623575" y="375144"/>
                </a:cubicBezTo>
                <a:cubicBezTo>
                  <a:pt x="2595000" y="371334"/>
                  <a:pt x="2583570" y="370064"/>
                  <a:pt x="2552455" y="368794"/>
                </a:cubicBezTo>
                <a:cubicBezTo>
                  <a:pt x="2521340" y="367524"/>
                  <a:pt x="2502290" y="368794"/>
                  <a:pt x="2468635" y="368794"/>
                </a:cubicBezTo>
                <a:cubicBezTo>
                  <a:pt x="2434980" y="368794"/>
                  <a:pt x="2415930" y="368794"/>
                  <a:pt x="2384815" y="368794"/>
                </a:cubicBezTo>
                <a:cubicBezTo>
                  <a:pt x="2353700" y="368794"/>
                  <a:pt x="2344175" y="368794"/>
                  <a:pt x="2314330" y="368794"/>
                </a:cubicBezTo>
                <a:cubicBezTo>
                  <a:pt x="2284485" y="368794"/>
                  <a:pt x="2267975" y="366254"/>
                  <a:pt x="2236860" y="368794"/>
                </a:cubicBezTo>
                <a:cubicBezTo>
                  <a:pt x="2205745" y="371334"/>
                  <a:pt x="2189235" y="377684"/>
                  <a:pt x="2159390" y="381494"/>
                </a:cubicBezTo>
                <a:cubicBezTo>
                  <a:pt x="2129545" y="385304"/>
                  <a:pt x="2118115" y="386574"/>
                  <a:pt x="2088270" y="387844"/>
                </a:cubicBezTo>
                <a:cubicBezTo>
                  <a:pt x="2058425" y="389114"/>
                  <a:pt x="2042550" y="387844"/>
                  <a:pt x="2011435" y="387844"/>
                </a:cubicBezTo>
                <a:cubicBezTo>
                  <a:pt x="1980320" y="387844"/>
                  <a:pt x="1963810" y="387844"/>
                  <a:pt x="1933965" y="387844"/>
                </a:cubicBezTo>
                <a:cubicBezTo>
                  <a:pt x="1904120" y="387844"/>
                  <a:pt x="1891420" y="387844"/>
                  <a:pt x="1862845" y="387844"/>
                </a:cubicBezTo>
                <a:cubicBezTo>
                  <a:pt x="1834270" y="387844"/>
                  <a:pt x="1820300" y="387844"/>
                  <a:pt x="1791725" y="387844"/>
                </a:cubicBezTo>
                <a:cubicBezTo>
                  <a:pt x="1763150" y="387844"/>
                  <a:pt x="1749815" y="387844"/>
                  <a:pt x="1721240" y="387844"/>
                </a:cubicBezTo>
                <a:cubicBezTo>
                  <a:pt x="1692665" y="387844"/>
                  <a:pt x="1677425" y="387844"/>
                  <a:pt x="1650120" y="387844"/>
                </a:cubicBezTo>
                <a:cubicBezTo>
                  <a:pt x="1622815" y="387844"/>
                  <a:pt x="1613290" y="387844"/>
                  <a:pt x="1585985" y="387844"/>
                </a:cubicBezTo>
                <a:cubicBezTo>
                  <a:pt x="1558680" y="387844"/>
                  <a:pt x="1547250" y="387844"/>
                  <a:pt x="1514865" y="387844"/>
                </a:cubicBezTo>
                <a:cubicBezTo>
                  <a:pt x="1482480" y="387844"/>
                  <a:pt x="1455810" y="387844"/>
                  <a:pt x="1424695" y="387844"/>
                </a:cubicBezTo>
                <a:cubicBezTo>
                  <a:pt x="1393580" y="387844"/>
                  <a:pt x="1385960" y="387844"/>
                  <a:pt x="1359925" y="387844"/>
                </a:cubicBezTo>
                <a:cubicBezTo>
                  <a:pt x="1333890" y="387844"/>
                  <a:pt x="1325635" y="387844"/>
                  <a:pt x="1295790" y="387844"/>
                </a:cubicBezTo>
                <a:cubicBezTo>
                  <a:pt x="1265945" y="387844"/>
                  <a:pt x="1241815" y="387844"/>
                  <a:pt x="1211970" y="387844"/>
                </a:cubicBezTo>
                <a:cubicBezTo>
                  <a:pt x="1182125" y="387844"/>
                  <a:pt x="1173235" y="386574"/>
                  <a:pt x="1147200" y="387844"/>
                </a:cubicBezTo>
                <a:cubicBezTo>
                  <a:pt x="1121165" y="389114"/>
                  <a:pt x="1111640" y="389114"/>
                  <a:pt x="1083065" y="394194"/>
                </a:cubicBezTo>
                <a:cubicBezTo>
                  <a:pt x="1054490" y="399274"/>
                  <a:pt x="1034170" y="410069"/>
                  <a:pt x="1005595" y="413879"/>
                </a:cubicBezTo>
                <a:cubicBezTo>
                  <a:pt x="977020" y="417689"/>
                  <a:pt x="968765" y="413879"/>
                  <a:pt x="941460" y="413879"/>
                </a:cubicBezTo>
                <a:cubicBezTo>
                  <a:pt x="914155" y="413879"/>
                  <a:pt x="898915" y="413879"/>
                  <a:pt x="870340" y="413879"/>
                </a:cubicBezTo>
                <a:cubicBezTo>
                  <a:pt x="841765" y="413879"/>
                  <a:pt x="826525" y="415149"/>
                  <a:pt x="799220" y="413879"/>
                </a:cubicBezTo>
                <a:cubicBezTo>
                  <a:pt x="771915" y="412609"/>
                  <a:pt x="762390" y="411339"/>
                  <a:pt x="735085" y="407529"/>
                </a:cubicBezTo>
                <a:cubicBezTo>
                  <a:pt x="707780" y="403719"/>
                  <a:pt x="693810" y="396734"/>
                  <a:pt x="663965" y="394194"/>
                </a:cubicBezTo>
                <a:cubicBezTo>
                  <a:pt x="634120" y="391654"/>
                  <a:pt x="618880" y="396734"/>
                  <a:pt x="586495" y="394194"/>
                </a:cubicBezTo>
                <a:cubicBezTo>
                  <a:pt x="554110" y="391654"/>
                  <a:pt x="537600" y="385304"/>
                  <a:pt x="502675" y="381494"/>
                </a:cubicBezTo>
                <a:cubicBezTo>
                  <a:pt x="467750" y="377684"/>
                  <a:pt x="447430" y="380224"/>
                  <a:pt x="412505" y="375144"/>
                </a:cubicBezTo>
                <a:cubicBezTo>
                  <a:pt x="377580" y="370064"/>
                  <a:pt x="359800" y="361809"/>
                  <a:pt x="328685" y="355459"/>
                </a:cubicBezTo>
                <a:cubicBezTo>
                  <a:pt x="297570" y="349109"/>
                  <a:pt x="286775" y="346569"/>
                  <a:pt x="258200" y="342759"/>
                </a:cubicBezTo>
                <a:cubicBezTo>
                  <a:pt x="229625" y="338949"/>
                  <a:pt x="214385" y="337679"/>
                  <a:pt x="187080" y="336409"/>
                </a:cubicBezTo>
                <a:cubicBezTo>
                  <a:pt x="159775" y="335139"/>
                  <a:pt x="150885" y="341489"/>
                  <a:pt x="122310" y="336409"/>
                </a:cubicBezTo>
                <a:cubicBezTo>
                  <a:pt x="93735" y="331329"/>
                  <a:pt x="69605" y="329424"/>
                  <a:pt x="45475" y="310374"/>
                </a:cubicBezTo>
                <a:cubicBezTo>
                  <a:pt x="21345" y="291324"/>
                  <a:pt x="-3420" y="262749"/>
                  <a:pt x="390" y="239889"/>
                </a:cubicBezTo>
                <a:cubicBezTo>
                  <a:pt x="4200" y="217029"/>
                  <a:pt x="38490" y="210044"/>
                  <a:pt x="64525" y="194804"/>
                </a:cubicBezTo>
                <a:cubicBezTo>
                  <a:pt x="90560" y="179564"/>
                  <a:pt x="100720" y="178929"/>
                  <a:pt x="129295" y="162419"/>
                </a:cubicBezTo>
                <a:cubicBezTo>
                  <a:pt x="157870" y="145909"/>
                  <a:pt x="177555" y="126224"/>
                  <a:pt x="206130" y="110984"/>
                </a:cubicBezTo>
                <a:cubicBezTo>
                  <a:pt x="234705" y="95744"/>
                  <a:pt x="241055" y="90029"/>
                  <a:pt x="270900" y="84949"/>
                </a:cubicBezTo>
                <a:cubicBezTo>
                  <a:pt x="300745" y="79869"/>
                  <a:pt x="324875" y="84949"/>
                  <a:pt x="354720" y="84949"/>
                </a:cubicBezTo>
                <a:cubicBezTo>
                  <a:pt x="384565" y="84949"/>
                  <a:pt x="390280" y="84949"/>
                  <a:pt x="418855" y="84949"/>
                </a:cubicBezTo>
                <a:cubicBezTo>
                  <a:pt x="447430" y="84949"/>
                  <a:pt x="467750" y="84949"/>
                  <a:pt x="496325" y="84949"/>
                </a:cubicBezTo>
                <a:cubicBezTo>
                  <a:pt x="524900" y="84949"/>
                  <a:pt x="531250" y="84949"/>
                  <a:pt x="561095" y="84949"/>
                </a:cubicBezTo>
                <a:cubicBezTo>
                  <a:pt x="590940" y="84949"/>
                  <a:pt x="611260" y="84949"/>
                  <a:pt x="644915" y="84949"/>
                </a:cubicBezTo>
                <a:cubicBezTo>
                  <a:pt x="678570" y="84949"/>
                  <a:pt x="698890" y="84949"/>
                  <a:pt x="728735" y="84949"/>
                </a:cubicBezTo>
                <a:cubicBezTo>
                  <a:pt x="758580" y="84949"/>
                  <a:pt x="766835" y="84949"/>
                  <a:pt x="792870" y="84949"/>
                </a:cubicBezTo>
                <a:cubicBezTo>
                  <a:pt x="818905" y="84949"/>
                  <a:pt x="830335" y="84949"/>
                  <a:pt x="857640" y="84949"/>
                </a:cubicBezTo>
                <a:cubicBezTo>
                  <a:pt x="884945" y="84949"/>
                  <a:pt x="899550" y="84949"/>
                  <a:pt x="928125" y="84949"/>
                </a:cubicBezTo>
                <a:cubicBezTo>
                  <a:pt x="956700" y="84949"/>
                  <a:pt x="968130" y="86219"/>
                  <a:pt x="999245" y="84949"/>
                </a:cubicBezTo>
                <a:cubicBezTo>
                  <a:pt x="1030360" y="83679"/>
                  <a:pt x="1046870" y="82409"/>
                  <a:pt x="1083065" y="78599"/>
                </a:cubicBezTo>
                <a:cubicBezTo>
                  <a:pt x="1119260" y="74789"/>
                  <a:pt x="1145930" y="69709"/>
                  <a:pt x="1179585" y="65899"/>
                </a:cubicBezTo>
                <a:cubicBezTo>
                  <a:pt x="1213240" y="62089"/>
                  <a:pt x="1213240" y="63994"/>
                  <a:pt x="1250705" y="58914"/>
                </a:cubicBezTo>
                <a:cubicBezTo>
                  <a:pt x="1288170" y="53834"/>
                  <a:pt x="1328810" y="46214"/>
                  <a:pt x="1366275" y="39864"/>
                </a:cubicBezTo>
                <a:cubicBezTo>
                  <a:pt x="1403740" y="33514"/>
                  <a:pt x="1408820" y="29704"/>
                  <a:pt x="1437395" y="27164"/>
                </a:cubicBezTo>
                <a:cubicBezTo>
                  <a:pt x="1465970" y="24624"/>
                  <a:pt x="1479940" y="27164"/>
                  <a:pt x="1508515" y="27164"/>
                </a:cubicBezTo>
                <a:cubicBezTo>
                  <a:pt x="1537090" y="27164"/>
                  <a:pt x="1549155" y="27164"/>
                  <a:pt x="1579000" y="27164"/>
                </a:cubicBezTo>
                <a:cubicBezTo>
                  <a:pt x="1608845" y="27164"/>
                  <a:pt x="1620275" y="27164"/>
                  <a:pt x="1656470" y="27164"/>
                </a:cubicBezTo>
                <a:cubicBezTo>
                  <a:pt x="1692665" y="27164"/>
                  <a:pt x="1725050" y="27164"/>
                  <a:pt x="1759975" y="27164"/>
                </a:cubicBezTo>
                <a:cubicBezTo>
                  <a:pt x="1794900" y="27164"/>
                  <a:pt x="1798075" y="27164"/>
                  <a:pt x="1830460" y="27164"/>
                </a:cubicBezTo>
                <a:cubicBezTo>
                  <a:pt x="1862845" y="27164"/>
                  <a:pt x="1885705" y="27164"/>
                  <a:pt x="1920630" y="27164"/>
                </a:cubicBezTo>
                <a:cubicBezTo>
                  <a:pt x="1955555" y="27164"/>
                  <a:pt x="1970795" y="27164"/>
                  <a:pt x="2004450" y="27164"/>
                </a:cubicBezTo>
                <a:cubicBezTo>
                  <a:pt x="2038105" y="27164"/>
                  <a:pt x="2052075" y="27164"/>
                  <a:pt x="2088270" y="27164"/>
                </a:cubicBezTo>
                <a:cubicBezTo>
                  <a:pt x="2124465" y="27164"/>
                  <a:pt x="2150500" y="28434"/>
                  <a:pt x="2185425" y="27164"/>
                </a:cubicBezTo>
                <a:cubicBezTo>
                  <a:pt x="2220350" y="25894"/>
                  <a:pt x="2231145" y="23989"/>
                  <a:pt x="2262260" y="20179"/>
                </a:cubicBezTo>
                <a:cubicBezTo>
                  <a:pt x="2293375" y="16369"/>
                  <a:pt x="2309885" y="11289"/>
                  <a:pt x="2339730" y="7479"/>
                </a:cubicBezTo>
                <a:cubicBezTo>
                  <a:pt x="2369575" y="3669"/>
                  <a:pt x="2383545" y="2399"/>
                  <a:pt x="2410850" y="1129"/>
                </a:cubicBezTo>
                <a:cubicBezTo>
                  <a:pt x="2438155" y="-141"/>
                  <a:pt x="2448950" y="1129"/>
                  <a:pt x="2474985" y="1129"/>
                </a:cubicBezTo>
                <a:cubicBezTo>
                  <a:pt x="2501020" y="1129"/>
                  <a:pt x="2513720" y="1129"/>
                  <a:pt x="2539755" y="1129"/>
                </a:cubicBezTo>
                <a:cubicBezTo>
                  <a:pt x="2565790" y="1129"/>
                  <a:pt x="2576585" y="1129"/>
                  <a:pt x="2603890" y="1129"/>
                </a:cubicBezTo>
                <a:cubicBezTo>
                  <a:pt x="2631195" y="1129"/>
                  <a:pt x="2647705" y="1129"/>
                  <a:pt x="2675010" y="1129"/>
                </a:cubicBezTo>
                <a:cubicBezTo>
                  <a:pt x="2702315" y="1129"/>
                  <a:pt x="2713745" y="1129"/>
                  <a:pt x="2739780" y="1129"/>
                </a:cubicBezTo>
                <a:cubicBezTo>
                  <a:pt x="2765815" y="1129"/>
                  <a:pt x="2774070" y="1129"/>
                  <a:pt x="2803915" y="1129"/>
                </a:cubicBezTo>
                <a:cubicBezTo>
                  <a:pt x="2833760" y="1129"/>
                  <a:pt x="2854080" y="1129"/>
                  <a:pt x="2887735" y="1129"/>
                </a:cubicBezTo>
                <a:cubicBezTo>
                  <a:pt x="2921390" y="1129"/>
                  <a:pt x="2941710" y="1129"/>
                  <a:pt x="2971555" y="1129"/>
                </a:cubicBezTo>
                <a:cubicBezTo>
                  <a:pt x="3001400" y="1129"/>
                  <a:pt x="3005845" y="1129"/>
                  <a:pt x="3035690" y="1129"/>
                </a:cubicBezTo>
                <a:cubicBezTo>
                  <a:pt x="3065535" y="1129"/>
                  <a:pt x="3084585" y="-1411"/>
                  <a:pt x="3119510" y="1129"/>
                </a:cubicBezTo>
                <a:cubicBezTo>
                  <a:pt x="3154435" y="3669"/>
                  <a:pt x="3178565" y="10019"/>
                  <a:pt x="3209680" y="13829"/>
                </a:cubicBezTo>
                <a:cubicBezTo>
                  <a:pt x="3240795" y="17639"/>
                  <a:pt x="3248415" y="17639"/>
                  <a:pt x="3274450" y="20179"/>
                </a:cubicBezTo>
                <a:cubicBezTo>
                  <a:pt x="3300485" y="22719"/>
                  <a:pt x="3312550" y="23354"/>
                  <a:pt x="3338585" y="27164"/>
                </a:cubicBezTo>
                <a:cubicBezTo>
                  <a:pt x="3364620" y="30974"/>
                  <a:pt x="3374780" y="37324"/>
                  <a:pt x="3403355" y="39864"/>
                </a:cubicBezTo>
                <a:cubicBezTo>
                  <a:pt x="3431930" y="42404"/>
                  <a:pt x="3450980" y="38594"/>
                  <a:pt x="3480825" y="39864"/>
                </a:cubicBezTo>
                <a:cubicBezTo>
                  <a:pt x="3510670" y="41134"/>
                  <a:pt x="3524005" y="37324"/>
                  <a:pt x="3551310" y="46214"/>
                </a:cubicBezTo>
                <a:cubicBezTo>
                  <a:pt x="3578615" y="55104"/>
                  <a:pt x="3587505" y="72249"/>
                  <a:pt x="3616080" y="84949"/>
                </a:cubicBezTo>
                <a:cubicBezTo>
                  <a:pt x="3644655" y="97649"/>
                  <a:pt x="3664975" y="98284"/>
                  <a:pt x="3693550" y="110984"/>
                </a:cubicBezTo>
                <a:cubicBezTo>
                  <a:pt x="3722125" y="123684"/>
                  <a:pt x="3738635" y="128764"/>
                  <a:pt x="3757685" y="149084"/>
                </a:cubicBezTo>
                <a:cubicBezTo>
                  <a:pt x="3776735" y="169404"/>
                  <a:pt x="3784990" y="201789"/>
                  <a:pt x="3790070" y="213854"/>
                </a:cubicBez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5441950" y="6166485"/>
            <a:ext cx="4531995" cy="543560"/>
          </a:xfrm>
          <a:custGeom>
            <a:avLst/>
            <a:gdLst>
              <a:gd name="connisteX0" fmla="*/ 106821 w 4531851"/>
              <a:gd name="connsiteY0" fmla="*/ 20178 h 543277"/>
              <a:gd name="connisteX1" fmla="*/ 171591 w 4531851"/>
              <a:gd name="connsiteY1" fmla="*/ 1128 h 543277"/>
              <a:gd name="connisteX2" fmla="*/ 261761 w 4531851"/>
              <a:gd name="connsiteY2" fmla="*/ 7478 h 543277"/>
              <a:gd name="connisteX3" fmla="*/ 345581 w 4531851"/>
              <a:gd name="connsiteY3" fmla="*/ 7478 h 543277"/>
              <a:gd name="connisteX4" fmla="*/ 429401 w 4531851"/>
              <a:gd name="connsiteY4" fmla="*/ 7478 h 543277"/>
              <a:gd name="connisteX5" fmla="*/ 493536 w 4531851"/>
              <a:gd name="connsiteY5" fmla="*/ 7478 h 543277"/>
              <a:gd name="connisteX6" fmla="*/ 558306 w 4531851"/>
              <a:gd name="connsiteY6" fmla="*/ 7478 h 543277"/>
              <a:gd name="connisteX7" fmla="*/ 628791 w 4531851"/>
              <a:gd name="connsiteY7" fmla="*/ 13828 h 543277"/>
              <a:gd name="connisteX8" fmla="*/ 712611 w 4531851"/>
              <a:gd name="connsiteY8" fmla="*/ 26528 h 543277"/>
              <a:gd name="connisteX9" fmla="*/ 783731 w 4531851"/>
              <a:gd name="connsiteY9" fmla="*/ 32878 h 543277"/>
              <a:gd name="connisteX10" fmla="*/ 848501 w 4531851"/>
              <a:gd name="connsiteY10" fmla="*/ 32878 h 543277"/>
              <a:gd name="connisteX11" fmla="*/ 932321 w 4531851"/>
              <a:gd name="connsiteY11" fmla="*/ 32878 h 543277"/>
              <a:gd name="connisteX12" fmla="*/ 996456 w 4531851"/>
              <a:gd name="connsiteY12" fmla="*/ 32878 h 543277"/>
              <a:gd name="connisteX13" fmla="*/ 1080276 w 4531851"/>
              <a:gd name="connsiteY13" fmla="*/ 32878 h 543277"/>
              <a:gd name="connisteX14" fmla="*/ 1151396 w 4531851"/>
              <a:gd name="connsiteY14" fmla="*/ 32878 h 543277"/>
              <a:gd name="connisteX15" fmla="*/ 1215531 w 4531851"/>
              <a:gd name="connsiteY15" fmla="*/ 32878 h 543277"/>
              <a:gd name="connisteX16" fmla="*/ 1280301 w 4531851"/>
              <a:gd name="connsiteY16" fmla="*/ 20178 h 543277"/>
              <a:gd name="connisteX17" fmla="*/ 1350786 w 4531851"/>
              <a:gd name="connsiteY17" fmla="*/ 13828 h 543277"/>
              <a:gd name="connisteX18" fmla="*/ 1415556 w 4531851"/>
              <a:gd name="connsiteY18" fmla="*/ 1128 h 543277"/>
              <a:gd name="connisteX19" fmla="*/ 1486041 w 4531851"/>
              <a:gd name="connsiteY19" fmla="*/ 1128 h 543277"/>
              <a:gd name="connisteX20" fmla="*/ 1557161 w 4531851"/>
              <a:gd name="connsiteY20" fmla="*/ 1128 h 543277"/>
              <a:gd name="connisteX21" fmla="*/ 1653681 w 4531851"/>
              <a:gd name="connsiteY21" fmla="*/ 1128 h 543277"/>
              <a:gd name="connisteX22" fmla="*/ 1731151 w 4531851"/>
              <a:gd name="connsiteY22" fmla="*/ 1128 h 543277"/>
              <a:gd name="connisteX23" fmla="*/ 1795921 w 4531851"/>
              <a:gd name="connsiteY23" fmla="*/ 1128 h 543277"/>
              <a:gd name="connisteX24" fmla="*/ 1860056 w 4531851"/>
              <a:gd name="connsiteY24" fmla="*/ 1128 h 543277"/>
              <a:gd name="connisteX25" fmla="*/ 1956576 w 4531851"/>
              <a:gd name="connsiteY25" fmla="*/ 1128 h 543277"/>
              <a:gd name="connisteX26" fmla="*/ 2021346 w 4531851"/>
              <a:gd name="connsiteY26" fmla="*/ 1128 h 543277"/>
              <a:gd name="connisteX27" fmla="*/ 2098816 w 4531851"/>
              <a:gd name="connsiteY27" fmla="*/ 1128 h 543277"/>
              <a:gd name="connisteX28" fmla="*/ 2176286 w 4531851"/>
              <a:gd name="connsiteY28" fmla="*/ 1128 h 543277"/>
              <a:gd name="connisteX29" fmla="*/ 2253121 w 4531851"/>
              <a:gd name="connsiteY29" fmla="*/ 1128 h 543277"/>
              <a:gd name="connisteX30" fmla="*/ 2317891 w 4531851"/>
              <a:gd name="connsiteY30" fmla="*/ 1128 h 543277"/>
              <a:gd name="connisteX31" fmla="*/ 2382026 w 4531851"/>
              <a:gd name="connsiteY31" fmla="*/ 1128 h 543277"/>
              <a:gd name="connisteX32" fmla="*/ 2446796 w 4531851"/>
              <a:gd name="connsiteY32" fmla="*/ 1128 h 543277"/>
              <a:gd name="connisteX33" fmla="*/ 2543316 w 4531851"/>
              <a:gd name="connsiteY33" fmla="*/ 1128 h 543277"/>
              <a:gd name="connisteX34" fmla="*/ 2620786 w 4531851"/>
              <a:gd name="connsiteY34" fmla="*/ 1128 h 543277"/>
              <a:gd name="connisteX35" fmla="*/ 2723656 w 4531851"/>
              <a:gd name="connsiteY35" fmla="*/ 1128 h 543277"/>
              <a:gd name="connisteX36" fmla="*/ 2813826 w 4531851"/>
              <a:gd name="connsiteY36" fmla="*/ 1128 h 543277"/>
              <a:gd name="connisteX37" fmla="*/ 2891296 w 4531851"/>
              <a:gd name="connsiteY37" fmla="*/ 1128 h 543277"/>
              <a:gd name="connisteX38" fmla="*/ 2956066 w 4531851"/>
              <a:gd name="connsiteY38" fmla="*/ 1128 h 543277"/>
              <a:gd name="connisteX39" fmla="*/ 3033536 w 4531851"/>
              <a:gd name="connsiteY39" fmla="*/ 1128 h 543277"/>
              <a:gd name="connisteX40" fmla="*/ 3110371 w 4531851"/>
              <a:gd name="connsiteY40" fmla="*/ 7478 h 543277"/>
              <a:gd name="connisteX41" fmla="*/ 3207526 w 4531851"/>
              <a:gd name="connsiteY41" fmla="*/ 26528 h 543277"/>
              <a:gd name="connisteX42" fmla="*/ 3329446 w 4531851"/>
              <a:gd name="connsiteY42" fmla="*/ 39863 h 543277"/>
              <a:gd name="connisteX43" fmla="*/ 3439301 w 4531851"/>
              <a:gd name="connsiteY43" fmla="*/ 58913 h 543277"/>
              <a:gd name="connisteX44" fmla="*/ 3535821 w 4531851"/>
              <a:gd name="connsiteY44" fmla="*/ 71613 h 543277"/>
              <a:gd name="connisteX45" fmla="*/ 3613291 w 4531851"/>
              <a:gd name="connsiteY45" fmla="*/ 71613 h 543277"/>
              <a:gd name="connisteX46" fmla="*/ 3678061 w 4531851"/>
              <a:gd name="connsiteY46" fmla="*/ 71613 h 543277"/>
              <a:gd name="connisteX47" fmla="*/ 3748546 w 4531851"/>
              <a:gd name="connsiteY47" fmla="*/ 84948 h 543277"/>
              <a:gd name="connisteX48" fmla="*/ 3813316 w 4531851"/>
              <a:gd name="connsiteY48" fmla="*/ 84948 h 543277"/>
              <a:gd name="connisteX49" fmla="*/ 3897136 w 4531851"/>
              <a:gd name="connsiteY49" fmla="*/ 91298 h 543277"/>
              <a:gd name="connisteX50" fmla="*/ 3961271 w 4531851"/>
              <a:gd name="connsiteY50" fmla="*/ 103998 h 543277"/>
              <a:gd name="connisteX51" fmla="*/ 4045091 w 4531851"/>
              <a:gd name="connsiteY51" fmla="*/ 110348 h 543277"/>
              <a:gd name="connisteX52" fmla="*/ 4122561 w 4531851"/>
              <a:gd name="connsiteY52" fmla="*/ 123683 h 543277"/>
              <a:gd name="connisteX53" fmla="*/ 4193681 w 4531851"/>
              <a:gd name="connsiteY53" fmla="*/ 130033 h 543277"/>
              <a:gd name="connisteX54" fmla="*/ 4277501 w 4531851"/>
              <a:gd name="connsiteY54" fmla="*/ 136383 h 543277"/>
              <a:gd name="connisteX55" fmla="*/ 4341636 w 4531851"/>
              <a:gd name="connsiteY55" fmla="*/ 155433 h 543277"/>
              <a:gd name="connisteX56" fmla="*/ 4406406 w 4531851"/>
              <a:gd name="connsiteY56" fmla="*/ 161783 h 543277"/>
              <a:gd name="connisteX57" fmla="*/ 4476891 w 4531851"/>
              <a:gd name="connsiteY57" fmla="*/ 232903 h 543277"/>
              <a:gd name="connisteX58" fmla="*/ 4515626 w 4531851"/>
              <a:gd name="connsiteY58" fmla="*/ 297673 h 543277"/>
              <a:gd name="connisteX59" fmla="*/ 4528326 w 4531851"/>
              <a:gd name="connsiteY59" fmla="*/ 361808 h 543277"/>
              <a:gd name="connisteX60" fmla="*/ 4521976 w 4531851"/>
              <a:gd name="connsiteY60" fmla="*/ 426578 h 543277"/>
              <a:gd name="connisteX61" fmla="*/ 4444506 w 4531851"/>
              <a:gd name="connsiteY61" fmla="*/ 478013 h 543277"/>
              <a:gd name="connisteX62" fmla="*/ 4380371 w 4531851"/>
              <a:gd name="connsiteY62" fmla="*/ 497063 h 543277"/>
              <a:gd name="connisteX63" fmla="*/ 4296551 w 4531851"/>
              <a:gd name="connsiteY63" fmla="*/ 510398 h 543277"/>
              <a:gd name="connisteX64" fmla="*/ 4232416 w 4531851"/>
              <a:gd name="connsiteY64" fmla="*/ 510398 h 543277"/>
              <a:gd name="connisteX65" fmla="*/ 4161296 w 4531851"/>
              <a:gd name="connsiteY65" fmla="*/ 510398 h 543277"/>
              <a:gd name="connisteX66" fmla="*/ 4083826 w 4531851"/>
              <a:gd name="connsiteY66" fmla="*/ 510398 h 543277"/>
              <a:gd name="connisteX67" fmla="*/ 3993656 w 4531851"/>
              <a:gd name="connsiteY67" fmla="*/ 510398 h 543277"/>
              <a:gd name="connisteX68" fmla="*/ 3903486 w 4531851"/>
              <a:gd name="connsiteY68" fmla="*/ 510398 h 543277"/>
              <a:gd name="connisteX69" fmla="*/ 3838716 w 4531851"/>
              <a:gd name="connsiteY69" fmla="*/ 510398 h 543277"/>
              <a:gd name="connisteX70" fmla="*/ 3768231 w 4531851"/>
              <a:gd name="connsiteY70" fmla="*/ 510398 h 543277"/>
              <a:gd name="connisteX71" fmla="*/ 3690761 w 4531851"/>
              <a:gd name="connsiteY71" fmla="*/ 510398 h 543277"/>
              <a:gd name="connisteX72" fmla="*/ 3619641 w 4531851"/>
              <a:gd name="connsiteY72" fmla="*/ 510398 h 543277"/>
              <a:gd name="connisteX73" fmla="*/ 3555506 w 4531851"/>
              <a:gd name="connsiteY73" fmla="*/ 510398 h 543277"/>
              <a:gd name="connisteX74" fmla="*/ 3490736 w 4531851"/>
              <a:gd name="connsiteY74" fmla="*/ 510398 h 543277"/>
              <a:gd name="connisteX75" fmla="*/ 3400566 w 4531851"/>
              <a:gd name="connsiteY75" fmla="*/ 510398 h 543277"/>
              <a:gd name="connisteX76" fmla="*/ 3310396 w 4531851"/>
              <a:gd name="connsiteY76" fmla="*/ 510398 h 543277"/>
              <a:gd name="connisteX77" fmla="*/ 3226576 w 4531851"/>
              <a:gd name="connsiteY77" fmla="*/ 510398 h 543277"/>
              <a:gd name="connisteX78" fmla="*/ 3149106 w 4531851"/>
              <a:gd name="connsiteY78" fmla="*/ 510398 h 543277"/>
              <a:gd name="connisteX79" fmla="*/ 3078621 w 4531851"/>
              <a:gd name="connsiteY79" fmla="*/ 516748 h 543277"/>
              <a:gd name="connisteX80" fmla="*/ 3007501 w 4531851"/>
              <a:gd name="connsiteY80" fmla="*/ 516748 h 543277"/>
              <a:gd name="connisteX81" fmla="*/ 2942731 w 4531851"/>
              <a:gd name="connsiteY81" fmla="*/ 529448 h 543277"/>
              <a:gd name="connisteX82" fmla="*/ 2872246 w 4531851"/>
              <a:gd name="connsiteY82" fmla="*/ 529448 h 543277"/>
              <a:gd name="connisteX83" fmla="*/ 2801126 w 4531851"/>
              <a:gd name="connsiteY83" fmla="*/ 529448 h 543277"/>
              <a:gd name="connisteX84" fmla="*/ 2723656 w 4531851"/>
              <a:gd name="connsiteY84" fmla="*/ 529448 h 543277"/>
              <a:gd name="connisteX85" fmla="*/ 2659521 w 4531851"/>
              <a:gd name="connsiteY85" fmla="*/ 535798 h 543277"/>
              <a:gd name="connisteX86" fmla="*/ 2588401 w 4531851"/>
              <a:gd name="connsiteY86" fmla="*/ 535798 h 543277"/>
              <a:gd name="connisteX87" fmla="*/ 2504581 w 4531851"/>
              <a:gd name="connsiteY87" fmla="*/ 535798 h 543277"/>
              <a:gd name="connisteX88" fmla="*/ 2434096 w 4531851"/>
              <a:gd name="connsiteY88" fmla="*/ 535798 h 543277"/>
              <a:gd name="connisteX89" fmla="*/ 2369326 w 4531851"/>
              <a:gd name="connsiteY89" fmla="*/ 535798 h 543277"/>
              <a:gd name="connisteX90" fmla="*/ 2298206 w 4531851"/>
              <a:gd name="connsiteY90" fmla="*/ 535798 h 543277"/>
              <a:gd name="connisteX91" fmla="*/ 2221371 w 4531851"/>
              <a:gd name="connsiteY91" fmla="*/ 535798 h 543277"/>
              <a:gd name="connisteX92" fmla="*/ 2124216 w 4531851"/>
              <a:gd name="connsiteY92" fmla="*/ 535798 h 543277"/>
              <a:gd name="connisteX93" fmla="*/ 2060081 w 4531851"/>
              <a:gd name="connsiteY93" fmla="*/ 535798 h 543277"/>
              <a:gd name="connisteX94" fmla="*/ 1976261 w 4531851"/>
              <a:gd name="connsiteY94" fmla="*/ 535798 h 543277"/>
              <a:gd name="connisteX95" fmla="*/ 1911491 w 4531851"/>
              <a:gd name="connsiteY95" fmla="*/ 535798 h 543277"/>
              <a:gd name="connisteX96" fmla="*/ 1834656 w 4531851"/>
              <a:gd name="connsiteY96" fmla="*/ 535798 h 543277"/>
              <a:gd name="connisteX97" fmla="*/ 1769886 w 4531851"/>
              <a:gd name="connsiteY97" fmla="*/ 535798 h 543277"/>
              <a:gd name="connisteX98" fmla="*/ 1705751 w 4531851"/>
              <a:gd name="connsiteY98" fmla="*/ 535798 h 543277"/>
              <a:gd name="connisteX99" fmla="*/ 1621931 w 4531851"/>
              <a:gd name="connsiteY99" fmla="*/ 535798 h 543277"/>
              <a:gd name="connisteX100" fmla="*/ 1550811 w 4531851"/>
              <a:gd name="connsiteY100" fmla="*/ 535798 h 543277"/>
              <a:gd name="connisteX101" fmla="*/ 1479691 w 4531851"/>
              <a:gd name="connsiteY101" fmla="*/ 542148 h 543277"/>
              <a:gd name="connisteX102" fmla="*/ 1383171 w 4531851"/>
              <a:gd name="connsiteY102" fmla="*/ 542148 h 543277"/>
              <a:gd name="connisteX103" fmla="*/ 1293001 w 4531851"/>
              <a:gd name="connsiteY103" fmla="*/ 542148 h 543277"/>
              <a:gd name="connisteX104" fmla="*/ 1215531 w 4531851"/>
              <a:gd name="connsiteY104" fmla="*/ 542148 h 543277"/>
              <a:gd name="connisteX105" fmla="*/ 1151396 w 4531851"/>
              <a:gd name="connsiteY105" fmla="*/ 542148 h 543277"/>
              <a:gd name="connisteX106" fmla="*/ 1073926 w 4531851"/>
              <a:gd name="connsiteY106" fmla="*/ 542148 h 543277"/>
              <a:gd name="connisteX107" fmla="*/ 1002806 w 4531851"/>
              <a:gd name="connsiteY107" fmla="*/ 542148 h 543277"/>
              <a:gd name="connisteX108" fmla="*/ 932321 w 4531851"/>
              <a:gd name="connsiteY108" fmla="*/ 542148 h 543277"/>
              <a:gd name="connisteX109" fmla="*/ 854851 w 4531851"/>
              <a:gd name="connsiteY109" fmla="*/ 542148 h 543277"/>
              <a:gd name="connisteX110" fmla="*/ 783731 w 4531851"/>
              <a:gd name="connsiteY110" fmla="*/ 542148 h 543277"/>
              <a:gd name="connisteX111" fmla="*/ 719596 w 4531851"/>
              <a:gd name="connsiteY111" fmla="*/ 542148 h 543277"/>
              <a:gd name="connisteX112" fmla="*/ 635776 w 4531851"/>
              <a:gd name="connsiteY112" fmla="*/ 542148 h 543277"/>
              <a:gd name="connisteX113" fmla="*/ 564656 w 4531851"/>
              <a:gd name="connsiteY113" fmla="*/ 542148 h 543277"/>
              <a:gd name="connisteX114" fmla="*/ 499886 w 4531851"/>
              <a:gd name="connsiteY114" fmla="*/ 542148 h 543277"/>
              <a:gd name="connisteX115" fmla="*/ 435751 w 4531851"/>
              <a:gd name="connsiteY115" fmla="*/ 542148 h 543277"/>
              <a:gd name="connisteX116" fmla="*/ 358281 w 4531851"/>
              <a:gd name="connsiteY116" fmla="*/ 542148 h 543277"/>
              <a:gd name="connisteX117" fmla="*/ 274461 w 4531851"/>
              <a:gd name="connsiteY117" fmla="*/ 529448 h 543277"/>
              <a:gd name="connisteX118" fmla="*/ 196991 w 4531851"/>
              <a:gd name="connsiteY118" fmla="*/ 516748 h 543277"/>
              <a:gd name="connisteX119" fmla="*/ 120156 w 4531851"/>
              <a:gd name="connsiteY119" fmla="*/ 503413 h 543277"/>
              <a:gd name="connisteX120" fmla="*/ 49036 w 4531851"/>
              <a:gd name="connsiteY120" fmla="*/ 484363 h 543277"/>
              <a:gd name="connisteX121" fmla="*/ 3951 w 4531851"/>
              <a:gd name="connsiteY121" fmla="*/ 419593 h 543277"/>
              <a:gd name="connisteX122" fmla="*/ 3951 w 4531851"/>
              <a:gd name="connsiteY122" fmla="*/ 355458 h 543277"/>
              <a:gd name="connisteX123" fmla="*/ 3951 w 4531851"/>
              <a:gd name="connsiteY123" fmla="*/ 290688 h 543277"/>
              <a:gd name="connisteX124" fmla="*/ 23001 w 4531851"/>
              <a:gd name="connsiteY124" fmla="*/ 226553 h 543277"/>
              <a:gd name="connisteX125" fmla="*/ 81421 w 4531851"/>
              <a:gd name="connsiteY125" fmla="*/ 161783 h 543277"/>
              <a:gd name="connisteX126" fmla="*/ 145556 w 4531851"/>
              <a:gd name="connsiteY126" fmla="*/ 123683 h 543277"/>
              <a:gd name="connisteX127" fmla="*/ 210326 w 4531851"/>
              <a:gd name="connsiteY127" fmla="*/ 84948 h 54327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  <a:cxn ang="0">
                <a:pos x="connisteX74" y="connsiteY74"/>
              </a:cxn>
              <a:cxn ang="0">
                <a:pos x="connisteX75" y="connsiteY75"/>
              </a:cxn>
              <a:cxn ang="0">
                <a:pos x="connisteX76" y="connsiteY76"/>
              </a:cxn>
              <a:cxn ang="0">
                <a:pos x="connisteX77" y="connsiteY77"/>
              </a:cxn>
              <a:cxn ang="0">
                <a:pos x="connisteX78" y="connsiteY78"/>
              </a:cxn>
              <a:cxn ang="0">
                <a:pos x="connisteX79" y="connsiteY79"/>
              </a:cxn>
              <a:cxn ang="0">
                <a:pos x="connisteX80" y="connsiteY80"/>
              </a:cxn>
              <a:cxn ang="0">
                <a:pos x="connisteX81" y="connsiteY81"/>
              </a:cxn>
              <a:cxn ang="0">
                <a:pos x="connisteX82" y="connsiteY82"/>
              </a:cxn>
              <a:cxn ang="0">
                <a:pos x="connisteX83" y="connsiteY83"/>
              </a:cxn>
              <a:cxn ang="0">
                <a:pos x="connisteX84" y="connsiteY84"/>
              </a:cxn>
              <a:cxn ang="0">
                <a:pos x="connisteX85" y="connsiteY85"/>
              </a:cxn>
              <a:cxn ang="0">
                <a:pos x="connisteX86" y="connsiteY86"/>
              </a:cxn>
              <a:cxn ang="0">
                <a:pos x="connisteX87" y="connsiteY87"/>
              </a:cxn>
              <a:cxn ang="0">
                <a:pos x="connisteX88" y="connsiteY88"/>
              </a:cxn>
              <a:cxn ang="0">
                <a:pos x="connisteX89" y="connsiteY89"/>
              </a:cxn>
              <a:cxn ang="0">
                <a:pos x="connisteX90" y="connsiteY90"/>
              </a:cxn>
              <a:cxn ang="0">
                <a:pos x="connisteX91" y="connsiteY91"/>
              </a:cxn>
              <a:cxn ang="0">
                <a:pos x="connisteX92" y="connsiteY92"/>
              </a:cxn>
              <a:cxn ang="0">
                <a:pos x="connisteX93" y="connsiteY93"/>
              </a:cxn>
              <a:cxn ang="0">
                <a:pos x="connisteX94" y="connsiteY94"/>
              </a:cxn>
              <a:cxn ang="0">
                <a:pos x="connisteX95" y="connsiteY95"/>
              </a:cxn>
              <a:cxn ang="0">
                <a:pos x="connisteX96" y="connsiteY96"/>
              </a:cxn>
              <a:cxn ang="0">
                <a:pos x="connisteX97" y="connsiteY97"/>
              </a:cxn>
              <a:cxn ang="0">
                <a:pos x="connisteX98" y="connsiteY98"/>
              </a:cxn>
              <a:cxn ang="0">
                <a:pos x="connisteX99" y="connsiteY99"/>
              </a:cxn>
              <a:cxn ang="0">
                <a:pos x="connisteX100" y="connsiteY100"/>
              </a:cxn>
              <a:cxn ang="0">
                <a:pos x="connisteX101" y="connsiteY101"/>
              </a:cxn>
              <a:cxn ang="0">
                <a:pos x="connisteX102" y="connsiteY102"/>
              </a:cxn>
              <a:cxn ang="0">
                <a:pos x="connisteX103" y="connsiteY103"/>
              </a:cxn>
              <a:cxn ang="0">
                <a:pos x="connisteX104" y="connsiteY104"/>
              </a:cxn>
              <a:cxn ang="0">
                <a:pos x="connisteX105" y="connsiteY105"/>
              </a:cxn>
              <a:cxn ang="0">
                <a:pos x="connisteX106" y="connsiteY106"/>
              </a:cxn>
              <a:cxn ang="0">
                <a:pos x="connisteX107" y="connsiteY107"/>
              </a:cxn>
              <a:cxn ang="0">
                <a:pos x="connisteX108" y="connsiteY108"/>
              </a:cxn>
              <a:cxn ang="0">
                <a:pos x="connisteX109" y="connsiteY109"/>
              </a:cxn>
              <a:cxn ang="0">
                <a:pos x="connisteX110" y="connsiteY110"/>
              </a:cxn>
              <a:cxn ang="0">
                <a:pos x="connisteX111" y="connsiteY111"/>
              </a:cxn>
              <a:cxn ang="0">
                <a:pos x="connisteX112" y="connsiteY112"/>
              </a:cxn>
              <a:cxn ang="0">
                <a:pos x="connisteX113" y="connsiteY113"/>
              </a:cxn>
              <a:cxn ang="0">
                <a:pos x="connisteX114" y="connsiteY114"/>
              </a:cxn>
              <a:cxn ang="0">
                <a:pos x="connisteX115" y="connsiteY115"/>
              </a:cxn>
              <a:cxn ang="0">
                <a:pos x="connisteX116" y="connsiteY116"/>
              </a:cxn>
              <a:cxn ang="0">
                <a:pos x="connisteX117" y="connsiteY117"/>
              </a:cxn>
              <a:cxn ang="0">
                <a:pos x="connisteX118" y="connsiteY118"/>
              </a:cxn>
              <a:cxn ang="0">
                <a:pos x="connisteX119" y="connsiteY119"/>
              </a:cxn>
              <a:cxn ang="0">
                <a:pos x="connisteX120" y="connsiteY120"/>
              </a:cxn>
              <a:cxn ang="0">
                <a:pos x="connisteX121" y="connsiteY121"/>
              </a:cxn>
              <a:cxn ang="0">
                <a:pos x="connisteX122" y="connsiteY122"/>
              </a:cxn>
              <a:cxn ang="0">
                <a:pos x="connisteX123" y="connsiteY123"/>
              </a:cxn>
              <a:cxn ang="0">
                <a:pos x="connisteX124" y="connsiteY124"/>
              </a:cxn>
              <a:cxn ang="0">
                <a:pos x="connisteX125" y="connsiteY125"/>
              </a:cxn>
              <a:cxn ang="0">
                <a:pos x="connisteX126" y="connsiteY126"/>
              </a:cxn>
              <a:cxn ang="0">
                <a:pos x="connisteX127" y="connsiteY127"/>
              </a:cxn>
            </a:cxnLst>
            <a:rect l="l" t="t" r="r" b="b"/>
            <a:pathLst>
              <a:path w="4531851" h="543278">
                <a:moveTo>
                  <a:pt x="106821" y="20179"/>
                </a:moveTo>
                <a:cubicBezTo>
                  <a:pt x="118251" y="16369"/>
                  <a:pt x="140476" y="3669"/>
                  <a:pt x="171591" y="1129"/>
                </a:cubicBezTo>
                <a:cubicBezTo>
                  <a:pt x="202706" y="-1411"/>
                  <a:pt x="226836" y="6209"/>
                  <a:pt x="261761" y="7479"/>
                </a:cubicBezTo>
                <a:cubicBezTo>
                  <a:pt x="296686" y="8749"/>
                  <a:pt x="311926" y="7479"/>
                  <a:pt x="345581" y="7479"/>
                </a:cubicBezTo>
                <a:cubicBezTo>
                  <a:pt x="379236" y="7479"/>
                  <a:pt x="399556" y="7479"/>
                  <a:pt x="429401" y="7479"/>
                </a:cubicBezTo>
                <a:cubicBezTo>
                  <a:pt x="459246" y="7479"/>
                  <a:pt x="467501" y="7479"/>
                  <a:pt x="493536" y="7479"/>
                </a:cubicBezTo>
                <a:cubicBezTo>
                  <a:pt x="519571" y="7479"/>
                  <a:pt x="531001" y="6209"/>
                  <a:pt x="558306" y="7479"/>
                </a:cubicBezTo>
                <a:cubicBezTo>
                  <a:pt x="585611" y="8749"/>
                  <a:pt x="597676" y="10019"/>
                  <a:pt x="628791" y="13829"/>
                </a:cubicBezTo>
                <a:cubicBezTo>
                  <a:pt x="659906" y="17639"/>
                  <a:pt x="681496" y="22719"/>
                  <a:pt x="712611" y="26529"/>
                </a:cubicBezTo>
                <a:cubicBezTo>
                  <a:pt x="743726" y="30339"/>
                  <a:pt x="756426" y="31609"/>
                  <a:pt x="783731" y="32879"/>
                </a:cubicBezTo>
                <a:cubicBezTo>
                  <a:pt x="811036" y="34149"/>
                  <a:pt x="818656" y="32879"/>
                  <a:pt x="848501" y="32879"/>
                </a:cubicBezTo>
                <a:cubicBezTo>
                  <a:pt x="878346" y="32879"/>
                  <a:pt x="902476" y="32879"/>
                  <a:pt x="932321" y="32879"/>
                </a:cubicBezTo>
                <a:cubicBezTo>
                  <a:pt x="962166" y="32879"/>
                  <a:pt x="966611" y="32879"/>
                  <a:pt x="996456" y="32879"/>
                </a:cubicBezTo>
                <a:cubicBezTo>
                  <a:pt x="1026301" y="32879"/>
                  <a:pt x="1049161" y="32879"/>
                  <a:pt x="1080276" y="32879"/>
                </a:cubicBezTo>
                <a:cubicBezTo>
                  <a:pt x="1111391" y="32879"/>
                  <a:pt x="1124091" y="32879"/>
                  <a:pt x="1151396" y="32879"/>
                </a:cubicBezTo>
                <a:cubicBezTo>
                  <a:pt x="1178701" y="32879"/>
                  <a:pt x="1189496" y="35419"/>
                  <a:pt x="1215531" y="32879"/>
                </a:cubicBezTo>
                <a:cubicBezTo>
                  <a:pt x="1241566" y="30339"/>
                  <a:pt x="1252996" y="23989"/>
                  <a:pt x="1280301" y="20179"/>
                </a:cubicBezTo>
                <a:cubicBezTo>
                  <a:pt x="1307606" y="16369"/>
                  <a:pt x="1323481" y="17639"/>
                  <a:pt x="1350786" y="13829"/>
                </a:cubicBezTo>
                <a:cubicBezTo>
                  <a:pt x="1378091" y="10019"/>
                  <a:pt x="1388251" y="3669"/>
                  <a:pt x="1415556" y="1129"/>
                </a:cubicBezTo>
                <a:cubicBezTo>
                  <a:pt x="1442861" y="-1411"/>
                  <a:pt x="1457466" y="1129"/>
                  <a:pt x="1486041" y="1129"/>
                </a:cubicBezTo>
                <a:cubicBezTo>
                  <a:pt x="1514616" y="1129"/>
                  <a:pt x="1523506" y="1129"/>
                  <a:pt x="1557161" y="1129"/>
                </a:cubicBezTo>
                <a:cubicBezTo>
                  <a:pt x="1590816" y="1129"/>
                  <a:pt x="1618756" y="1129"/>
                  <a:pt x="1653681" y="1129"/>
                </a:cubicBezTo>
                <a:cubicBezTo>
                  <a:pt x="1688606" y="1129"/>
                  <a:pt x="1702576" y="1129"/>
                  <a:pt x="1731151" y="1129"/>
                </a:cubicBezTo>
                <a:cubicBezTo>
                  <a:pt x="1759726" y="1129"/>
                  <a:pt x="1769886" y="1129"/>
                  <a:pt x="1795921" y="1129"/>
                </a:cubicBezTo>
                <a:cubicBezTo>
                  <a:pt x="1821956" y="1129"/>
                  <a:pt x="1827671" y="1129"/>
                  <a:pt x="1860056" y="1129"/>
                </a:cubicBezTo>
                <a:cubicBezTo>
                  <a:pt x="1892441" y="1129"/>
                  <a:pt x="1924191" y="1129"/>
                  <a:pt x="1956576" y="1129"/>
                </a:cubicBezTo>
                <a:cubicBezTo>
                  <a:pt x="1988961" y="1129"/>
                  <a:pt x="1992771" y="1129"/>
                  <a:pt x="2021346" y="1129"/>
                </a:cubicBezTo>
                <a:cubicBezTo>
                  <a:pt x="2049921" y="1129"/>
                  <a:pt x="2067701" y="1129"/>
                  <a:pt x="2098816" y="1129"/>
                </a:cubicBezTo>
                <a:cubicBezTo>
                  <a:pt x="2129931" y="1129"/>
                  <a:pt x="2145171" y="1129"/>
                  <a:pt x="2176286" y="1129"/>
                </a:cubicBezTo>
                <a:cubicBezTo>
                  <a:pt x="2207401" y="1129"/>
                  <a:pt x="2224546" y="1129"/>
                  <a:pt x="2253121" y="1129"/>
                </a:cubicBezTo>
                <a:cubicBezTo>
                  <a:pt x="2281696" y="1129"/>
                  <a:pt x="2291856" y="1129"/>
                  <a:pt x="2317891" y="1129"/>
                </a:cubicBezTo>
                <a:cubicBezTo>
                  <a:pt x="2343926" y="1129"/>
                  <a:pt x="2355991" y="1129"/>
                  <a:pt x="2382026" y="1129"/>
                </a:cubicBezTo>
                <a:cubicBezTo>
                  <a:pt x="2408061" y="1129"/>
                  <a:pt x="2414411" y="1129"/>
                  <a:pt x="2446796" y="1129"/>
                </a:cubicBezTo>
                <a:cubicBezTo>
                  <a:pt x="2479181" y="1129"/>
                  <a:pt x="2508391" y="1129"/>
                  <a:pt x="2543316" y="1129"/>
                </a:cubicBezTo>
                <a:cubicBezTo>
                  <a:pt x="2578241" y="1129"/>
                  <a:pt x="2584591" y="1129"/>
                  <a:pt x="2620786" y="1129"/>
                </a:cubicBezTo>
                <a:cubicBezTo>
                  <a:pt x="2656981" y="1129"/>
                  <a:pt x="2684921" y="1129"/>
                  <a:pt x="2723656" y="1129"/>
                </a:cubicBezTo>
                <a:cubicBezTo>
                  <a:pt x="2762391" y="1129"/>
                  <a:pt x="2780171" y="1129"/>
                  <a:pt x="2813826" y="1129"/>
                </a:cubicBezTo>
                <a:cubicBezTo>
                  <a:pt x="2847481" y="1129"/>
                  <a:pt x="2862721" y="1129"/>
                  <a:pt x="2891296" y="1129"/>
                </a:cubicBezTo>
                <a:cubicBezTo>
                  <a:pt x="2919871" y="1129"/>
                  <a:pt x="2927491" y="1129"/>
                  <a:pt x="2956066" y="1129"/>
                </a:cubicBezTo>
                <a:cubicBezTo>
                  <a:pt x="2984641" y="1129"/>
                  <a:pt x="3002421" y="-141"/>
                  <a:pt x="3033536" y="1129"/>
                </a:cubicBezTo>
                <a:cubicBezTo>
                  <a:pt x="3064651" y="2399"/>
                  <a:pt x="3075446" y="2399"/>
                  <a:pt x="3110371" y="7479"/>
                </a:cubicBezTo>
                <a:cubicBezTo>
                  <a:pt x="3145296" y="12559"/>
                  <a:pt x="3163711" y="20179"/>
                  <a:pt x="3207526" y="26529"/>
                </a:cubicBezTo>
                <a:cubicBezTo>
                  <a:pt x="3251341" y="32879"/>
                  <a:pt x="3283091" y="33514"/>
                  <a:pt x="3329446" y="39864"/>
                </a:cubicBezTo>
                <a:cubicBezTo>
                  <a:pt x="3375801" y="46214"/>
                  <a:pt x="3398026" y="52564"/>
                  <a:pt x="3439301" y="58914"/>
                </a:cubicBezTo>
                <a:cubicBezTo>
                  <a:pt x="3480576" y="65264"/>
                  <a:pt x="3500896" y="69074"/>
                  <a:pt x="3535821" y="71614"/>
                </a:cubicBezTo>
                <a:cubicBezTo>
                  <a:pt x="3570746" y="74154"/>
                  <a:pt x="3584716" y="71614"/>
                  <a:pt x="3613291" y="71614"/>
                </a:cubicBezTo>
                <a:cubicBezTo>
                  <a:pt x="3641866" y="71614"/>
                  <a:pt x="3650756" y="69074"/>
                  <a:pt x="3678061" y="71614"/>
                </a:cubicBezTo>
                <a:cubicBezTo>
                  <a:pt x="3705366" y="74154"/>
                  <a:pt x="3721241" y="82409"/>
                  <a:pt x="3748546" y="84949"/>
                </a:cubicBezTo>
                <a:cubicBezTo>
                  <a:pt x="3775851" y="87489"/>
                  <a:pt x="3783471" y="83679"/>
                  <a:pt x="3813316" y="84949"/>
                </a:cubicBezTo>
                <a:cubicBezTo>
                  <a:pt x="3843161" y="86219"/>
                  <a:pt x="3867291" y="87489"/>
                  <a:pt x="3897136" y="91299"/>
                </a:cubicBezTo>
                <a:cubicBezTo>
                  <a:pt x="3926981" y="95109"/>
                  <a:pt x="3931426" y="100189"/>
                  <a:pt x="3961271" y="103999"/>
                </a:cubicBezTo>
                <a:cubicBezTo>
                  <a:pt x="3991116" y="107809"/>
                  <a:pt x="4012706" y="106539"/>
                  <a:pt x="4045091" y="110349"/>
                </a:cubicBezTo>
                <a:cubicBezTo>
                  <a:pt x="4077476" y="114159"/>
                  <a:pt x="4092716" y="119874"/>
                  <a:pt x="4122561" y="123684"/>
                </a:cubicBezTo>
                <a:cubicBezTo>
                  <a:pt x="4152406" y="127494"/>
                  <a:pt x="4162566" y="127494"/>
                  <a:pt x="4193681" y="130034"/>
                </a:cubicBezTo>
                <a:cubicBezTo>
                  <a:pt x="4224796" y="132574"/>
                  <a:pt x="4247656" y="131304"/>
                  <a:pt x="4277501" y="136384"/>
                </a:cubicBezTo>
                <a:cubicBezTo>
                  <a:pt x="4307346" y="141464"/>
                  <a:pt x="4315601" y="150354"/>
                  <a:pt x="4341636" y="155434"/>
                </a:cubicBezTo>
                <a:cubicBezTo>
                  <a:pt x="4367671" y="160514"/>
                  <a:pt x="4379101" y="146544"/>
                  <a:pt x="4406406" y="161784"/>
                </a:cubicBezTo>
                <a:cubicBezTo>
                  <a:pt x="4433711" y="177024"/>
                  <a:pt x="4455301" y="205599"/>
                  <a:pt x="4476891" y="232904"/>
                </a:cubicBezTo>
                <a:cubicBezTo>
                  <a:pt x="4498481" y="260209"/>
                  <a:pt x="4505466" y="271639"/>
                  <a:pt x="4515626" y="297674"/>
                </a:cubicBezTo>
                <a:cubicBezTo>
                  <a:pt x="4525786" y="323709"/>
                  <a:pt x="4527056" y="335774"/>
                  <a:pt x="4528326" y="361809"/>
                </a:cubicBezTo>
                <a:cubicBezTo>
                  <a:pt x="4529596" y="387844"/>
                  <a:pt x="4538486" y="403084"/>
                  <a:pt x="4521976" y="426579"/>
                </a:cubicBezTo>
                <a:cubicBezTo>
                  <a:pt x="4505466" y="450074"/>
                  <a:pt x="4473081" y="464044"/>
                  <a:pt x="4444506" y="478014"/>
                </a:cubicBezTo>
                <a:cubicBezTo>
                  <a:pt x="4415931" y="491984"/>
                  <a:pt x="4410216" y="490714"/>
                  <a:pt x="4380371" y="497064"/>
                </a:cubicBezTo>
                <a:cubicBezTo>
                  <a:pt x="4350526" y="503414"/>
                  <a:pt x="4326396" y="507859"/>
                  <a:pt x="4296551" y="510399"/>
                </a:cubicBezTo>
                <a:cubicBezTo>
                  <a:pt x="4266706" y="512939"/>
                  <a:pt x="4259721" y="510399"/>
                  <a:pt x="4232416" y="510399"/>
                </a:cubicBezTo>
                <a:cubicBezTo>
                  <a:pt x="4205111" y="510399"/>
                  <a:pt x="4191141" y="510399"/>
                  <a:pt x="4161296" y="510399"/>
                </a:cubicBezTo>
                <a:cubicBezTo>
                  <a:pt x="4131451" y="510399"/>
                  <a:pt x="4117481" y="510399"/>
                  <a:pt x="4083826" y="510399"/>
                </a:cubicBezTo>
                <a:cubicBezTo>
                  <a:pt x="4050171" y="510399"/>
                  <a:pt x="4029851" y="510399"/>
                  <a:pt x="3993656" y="510399"/>
                </a:cubicBezTo>
                <a:cubicBezTo>
                  <a:pt x="3957461" y="510399"/>
                  <a:pt x="3934601" y="510399"/>
                  <a:pt x="3903486" y="510399"/>
                </a:cubicBezTo>
                <a:cubicBezTo>
                  <a:pt x="3872371" y="510399"/>
                  <a:pt x="3866021" y="510399"/>
                  <a:pt x="3838716" y="510399"/>
                </a:cubicBezTo>
                <a:cubicBezTo>
                  <a:pt x="3811411" y="510399"/>
                  <a:pt x="3798076" y="510399"/>
                  <a:pt x="3768231" y="510399"/>
                </a:cubicBezTo>
                <a:cubicBezTo>
                  <a:pt x="3738386" y="510399"/>
                  <a:pt x="3720606" y="510399"/>
                  <a:pt x="3690761" y="510399"/>
                </a:cubicBezTo>
                <a:cubicBezTo>
                  <a:pt x="3660916" y="510399"/>
                  <a:pt x="3646946" y="510399"/>
                  <a:pt x="3619641" y="510399"/>
                </a:cubicBezTo>
                <a:cubicBezTo>
                  <a:pt x="3592336" y="510399"/>
                  <a:pt x="3581541" y="510399"/>
                  <a:pt x="3555506" y="510399"/>
                </a:cubicBezTo>
                <a:cubicBezTo>
                  <a:pt x="3529471" y="510399"/>
                  <a:pt x="3521851" y="510399"/>
                  <a:pt x="3490736" y="510399"/>
                </a:cubicBezTo>
                <a:cubicBezTo>
                  <a:pt x="3459621" y="510399"/>
                  <a:pt x="3436761" y="510399"/>
                  <a:pt x="3400566" y="510399"/>
                </a:cubicBezTo>
                <a:cubicBezTo>
                  <a:pt x="3364371" y="510399"/>
                  <a:pt x="3345321" y="510399"/>
                  <a:pt x="3310396" y="510399"/>
                </a:cubicBezTo>
                <a:cubicBezTo>
                  <a:pt x="3275471" y="510399"/>
                  <a:pt x="3258961" y="510399"/>
                  <a:pt x="3226576" y="510399"/>
                </a:cubicBezTo>
                <a:cubicBezTo>
                  <a:pt x="3194191" y="510399"/>
                  <a:pt x="3178951" y="509129"/>
                  <a:pt x="3149106" y="510399"/>
                </a:cubicBezTo>
                <a:cubicBezTo>
                  <a:pt x="3119261" y="511669"/>
                  <a:pt x="3107196" y="515479"/>
                  <a:pt x="3078621" y="516749"/>
                </a:cubicBezTo>
                <a:cubicBezTo>
                  <a:pt x="3050046" y="518019"/>
                  <a:pt x="3034806" y="514209"/>
                  <a:pt x="3007501" y="516749"/>
                </a:cubicBezTo>
                <a:cubicBezTo>
                  <a:pt x="2980196" y="519289"/>
                  <a:pt x="2970036" y="526909"/>
                  <a:pt x="2942731" y="529449"/>
                </a:cubicBezTo>
                <a:cubicBezTo>
                  <a:pt x="2915426" y="531989"/>
                  <a:pt x="2900821" y="529449"/>
                  <a:pt x="2872246" y="529449"/>
                </a:cubicBezTo>
                <a:cubicBezTo>
                  <a:pt x="2843671" y="529449"/>
                  <a:pt x="2830971" y="529449"/>
                  <a:pt x="2801126" y="529449"/>
                </a:cubicBezTo>
                <a:cubicBezTo>
                  <a:pt x="2771281" y="529449"/>
                  <a:pt x="2752231" y="528179"/>
                  <a:pt x="2723656" y="529449"/>
                </a:cubicBezTo>
                <a:cubicBezTo>
                  <a:pt x="2695081" y="530719"/>
                  <a:pt x="2686826" y="534529"/>
                  <a:pt x="2659521" y="535799"/>
                </a:cubicBezTo>
                <a:cubicBezTo>
                  <a:pt x="2632216" y="537069"/>
                  <a:pt x="2619516" y="535799"/>
                  <a:pt x="2588401" y="535799"/>
                </a:cubicBezTo>
                <a:cubicBezTo>
                  <a:pt x="2557286" y="535799"/>
                  <a:pt x="2535696" y="535799"/>
                  <a:pt x="2504581" y="535799"/>
                </a:cubicBezTo>
                <a:cubicBezTo>
                  <a:pt x="2473466" y="535799"/>
                  <a:pt x="2461401" y="535799"/>
                  <a:pt x="2434096" y="535799"/>
                </a:cubicBezTo>
                <a:cubicBezTo>
                  <a:pt x="2406791" y="535799"/>
                  <a:pt x="2396631" y="535799"/>
                  <a:pt x="2369326" y="535799"/>
                </a:cubicBezTo>
                <a:cubicBezTo>
                  <a:pt x="2342021" y="535799"/>
                  <a:pt x="2328051" y="535799"/>
                  <a:pt x="2298206" y="535799"/>
                </a:cubicBezTo>
                <a:cubicBezTo>
                  <a:pt x="2268361" y="535799"/>
                  <a:pt x="2256296" y="535799"/>
                  <a:pt x="2221371" y="535799"/>
                </a:cubicBezTo>
                <a:cubicBezTo>
                  <a:pt x="2186446" y="535799"/>
                  <a:pt x="2156601" y="535799"/>
                  <a:pt x="2124216" y="535799"/>
                </a:cubicBezTo>
                <a:cubicBezTo>
                  <a:pt x="2091831" y="535799"/>
                  <a:pt x="2089926" y="535799"/>
                  <a:pt x="2060081" y="535799"/>
                </a:cubicBezTo>
                <a:cubicBezTo>
                  <a:pt x="2030236" y="535799"/>
                  <a:pt x="2006106" y="535799"/>
                  <a:pt x="1976261" y="535799"/>
                </a:cubicBezTo>
                <a:cubicBezTo>
                  <a:pt x="1946416" y="535799"/>
                  <a:pt x="1940066" y="535799"/>
                  <a:pt x="1911491" y="535799"/>
                </a:cubicBezTo>
                <a:cubicBezTo>
                  <a:pt x="1882916" y="535799"/>
                  <a:pt x="1863231" y="535799"/>
                  <a:pt x="1834656" y="535799"/>
                </a:cubicBezTo>
                <a:cubicBezTo>
                  <a:pt x="1806081" y="535799"/>
                  <a:pt x="1795921" y="535799"/>
                  <a:pt x="1769886" y="535799"/>
                </a:cubicBezTo>
                <a:cubicBezTo>
                  <a:pt x="1743851" y="535799"/>
                  <a:pt x="1735596" y="535799"/>
                  <a:pt x="1705751" y="535799"/>
                </a:cubicBezTo>
                <a:cubicBezTo>
                  <a:pt x="1675906" y="535799"/>
                  <a:pt x="1653046" y="535799"/>
                  <a:pt x="1621931" y="535799"/>
                </a:cubicBezTo>
                <a:cubicBezTo>
                  <a:pt x="1590816" y="535799"/>
                  <a:pt x="1579386" y="534529"/>
                  <a:pt x="1550811" y="535799"/>
                </a:cubicBezTo>
                <a:cubicBezTo>
                  <a:pt x="1522236" y="537069"/>
                  <a:pt x="1513346" y="540879"/>
                  <a:pt x="1479691" y="542149"/>
                </a:cubicBezTo>
                <a:cubicBezTo>
                  <a:pt x="1446036" y="543419"/>
                  <a:pt x="1420636" y="542149"/>
                  <a:pt x="1383171" y="542149"/>
                </a:cubicBezTo>
                <a:cubicBezTo>
                  <a:pt x="1345706" y="542149"/>
                  <a:pt x="1326656" y="542149"/>
                  <a:pt x="1293001" y="542149"/>
                </a:cubicBezTo>
                <a:cubicBezTo>
                  <a:pt x="1259346" y="542149"/>
                  <a:pt x="1244106" y="542149"/>
                  <a:pt x="1215531" y="542149"/>
                </a:cubicBezTo>
                <a:cubicBezTo>
                  <a:pt x="1186956" y="542149"/>
                  <a:pt x="1179971" y="542149"/>
                  <a:pt x="1151396" y="542149"/>
                </a:cubicBezTo>
                <a:cubicBezTo>
                  <a:pt x="1122821" y="542149"/>
                  <a:pt x="1103771" y="542149"/>
                  <a:pt x="1073926" y="542149"/>
                </a:cubicBezTo>
                <a:cubicBezTo>
                  <a:pt x="1044081" y="542149"/>
                  <a:pt x="1031381" y="542149"/>
                  <a:pt x="1002806" y="542149"/>
                </a:cubicBezTo>
                <a:cubicBezTo>
                  <a:pt x="974231" y="542149"/>
                  <a:pt x="962166" y="542149"/>
                  <a:pt x="932321" y="542149"/>
                </a:cubicBezTo>
                <a:cubicBezTo>
                  <a:pt x="902476" y="542149"/>
                  <a:pt x="884696" y="542149"/>
                  <a:pt x="854851" y="542149"/>
                </a:cubicBezTo>
                <a:cubicBezTo>
                  <a:pt x="825006" y="542149"/>
                  <a:pt x="811036" y="542149"/>
                  <a:pt x="783731" y="542149"/>
                </a:cubicBezTo>
                <a:cubicBezTo>
                  <a:pt x="756426" y="542149"/>
                  <a:pt x="749441" y="542149"/>
                  <a:pt x="719596" y="542149"/>
                </a:cubicBezTo>
                <a:cubicBezTo>
                  <a:pt x="689751" y="542149"/>
                  <a:pt x="666891" y="542149"/>
                  <a:pt x="635776" y="542149"/>
                </a:cubicBezTo>
                <a:cubicBezTo>
                  <a:pt x="604661" y="542149"/>
                  <a:pt x="591961" y="542149"/>
                  <a:pt x="564656" y="542149"/>
                </a:cubicBezTo>
                <a:cubicBezTo>
                  <a:pt x="537351" y="542149"/>
                  <a:pt x="525921" y="542149"/>
                  <a:pt x="499886" y="542149"/>
                </a:cubicBezTo>
                <a:cubicBezTo>
                  <a:pt x="473851" y="542149"/>
                  <a:pt x="464326" y="542149"/>
                  <a:pt x="435751" y="542149"/>
                </a:cubicBezTo>
                <a:cubicBezTo>
                  <a:pt x="407176" y="542149"/>
                  <a:pt x="390666" y="544689"/>
                  <a:pt x="358281" y="542149"/>
                </a:cubicBezTo>
                <a:cubicBezTo>
                  <a:pt x="325896" y="539609"/>
                  <a:pt x="306846" y="534529"/>
                  <a:pt x="274461" y="529449"/>
                </a:cubicBezTo>
                <a:cubicBezTo>
                  <a:pt x="242076" y="524369"/>
                  <a:pt x="228106" y="521829"/>
                  <a:pt x="196991" y="516749"/>
                </a:cubicBezTo>
                <a:cubicBezTo>
                  <a:pt x="165876" y="511669"/>
                  <a:pt x="150001" y="509764"/>
                  <a:pt x="120156" y="503414"/>
                </a:cubicBezTo>
                <a:cubicBezTo>
                  <a:pt x="90311" y="497064"/>
                  <a:pt x="72531" y="500874"/>
                  <a:pt x="49036" y="484364"/>
                </a:cubicBezTo>
                <a:cubicBezTo>
                  <a:pt x="25541" y="467854"/>
                  <a:pt x="12841" y="445629"/>
                  <a:pt x="3951" y="419594"/>
                </a:cubicBezTo>
                <a:cubicBezTo>
                  <a:pt x="-4939" y="393559"/>
                  <a:pt x="3951" y="381494"/>
                  <a:pt x="3951" y="355459"/>
                </a:cubicBezTo>
                <a:cubicBezTo>
                  <a:pt x="3951" y="329424"/>
                  <a:pt x="141" y="316724"/>
                  <a:pt x="3951" y="290689"/>
                </a:cubicBezTo>
                <a:cubicBezTo>
                  <a:pt x="7761" y="264654"/>
                  <a:pt x="7761" y="252589"/>
                  <a:pt x="23001" y="226554"/>
                </a:cubicBezTo>
                <a:cubicBezTo>
                  <a:pt x="38241" y="200519"/>
                  <a:pt x="56656" y="182104"/>
                  <a:pt x="81421" y="161784"/>
                </a:cubicBezTo>
                <a:cubicBezTo>
                  <a:pt x="106186" y="141464"/>
                  <a:pt x="119521" y="138924"/>
                  <a:pt x="145556" y="123684"/>
                </a:cubicBezTo>
                <a:cubicBezTo>
                  <a:pt x="171591" y="108444"/>
                  <a:pt x="198896" y="91934"/>
                  <a:pt x="210326" y="84949"/>
                </a:cubicBezTo>
              </a:path>
            </a:pathLst>
          </a:cu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8552180" y="6122670"/>
            <a:ext cx="780415" cy="1543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9435465" y="5935345"/>
            <a:ext cx="224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得到该结构体的大小</a:t>
            </a:r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134620" y="4085590"/>
            <a:ext cx="438150" cy="2451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endCxn id="4" idx="53"/>
          </p:cNvCxnSpPr>
          <p:nvPr/>
        </p:nvCxnSpPr>
        <p:spPr>
          <a:xfrm flipV="1">
            <a:off x="2265045" y="3976370"/>
            <a:ext cx="3554730" cy="977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struct cmsghdr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1545" y="688975"/>
            <a:ext cx="5219700" cy="201485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67130" y="2661920"/>
            <a:ext cx="1495425" cy="61341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cmsg_len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1167130" y="3275330"/>
            <a:ext cx="1495425" cy="6134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cmsg_level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1167130" y="3888740"/>
            <a:ext cx="1495425" cy="61341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cmsg_type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1167130" y="4502150"/>
            <a:ext cx="1495425" cy="61341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data</a:t>
            </a:r>
            <a:endParaRPr lang="en-US" altLang="zh-CN"/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2917825" y="1081405"/>
            <a:ext cx="3084195" cy="1503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右大括号 10"/>
          <p:cNvSpPr/>
          <p:nvPr/>
        </p:nvSpPr>
        <p:spPr>
          <a:xfrm>
            <a:off x="2820035" y="2703830"/>
            <a:ext cx="136525" cy="238506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161030" y="4570095"/>
            <a:ext cx="1129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int</a:t>
            </a:r>
            <a:endParaRPr lang="en-US" altLang="zh-CN" b="1">
              <a:solidFill>
                <a:srgbClr val="FF0000"/>
              </a:solidFill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2713355" y="4753610"/>
            <a:ext cx="498475" cy="209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658735" y="3653790"/>
            <a:ext cx="2557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获取整个结构体的长度</a:t>
            </a:r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070" y="4194810"/>
            <a:ext cx="5333365" cy="37465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88535" y="4651375"/>
            <a:ext cx="2646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获取</a:t>
            </a:r>
            <a:r>
              <a:rPr lang="en-US" altLang="zh-CN">
                <a:solidFill>
                  <a:srgbClr val="FF0000"/>
                </a:solidFill>
              </a:rPr>
              <a:t>data</a:t>
            </a:r>
            <a:r>
              <a:rPr lang="zh-CN" altLang="en-US">
                <a:solidFill>
                  <a:srgbClr val="FF0000"/>
                </a:solidFill>
              </a:rPr>
              <a:t>所在的首地址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845" y="3693160"/>
            <a:ext cx="3419475" cy="2349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534285" y="5336540"/>
            <a:ext cx="5749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最后一片</a:t>
            </a:r>
            <a:r>
              <a:rPr lang="en-US" altLang="zh-CN"/>
              <a:t>data</a:t>
            </a:r>
            <a:r>
              <a:rPr lang="zh-CN" altLang="en-US"/>
              <a:t>可以根据实际的需要动态进行扩展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265545" y="3112770"/>
            <a:ext cx="3629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参数</a:t>
            </a:r>
            <a:r>
              <a:rPr lang="en-US" altLang="zh-CN"/>
              <a:t>length</a:t>
            </a:r>
            <a:r>
              <a:rPr lang="zh-CN" altLang="en-US"/>
              <a:t>表示的是</a:t>
            </a:r>
            <a:r>
              <a:rPr lang="en-US" altLang="zh-CN">
                <a:solidFill>
                  <a:srgbClr val="FF0000"/>
                </a:solidFill>
              </a:rPr>
              <a:t>data</a:t>
            </a:r>
            <a:r>
              <a:rPr lang="zh-CN" altLang="en-US">
                <a:solidFill>
                  <a:srgbClr val="FF0000"/>
                </a:solidFill>
              </a:rPr>
              <a:t>的长度</a:t>
            </a: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6811010" y="3420110"/>
            <a:ext cx="379095" cy="3238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0870" y="1637665"/>
            <a:ext cx="4591050" cy="47244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16840"/>
            <a:ext cx="10515600" cy="1325563"/>
          </a:xfrm>
        </p:spPr>
        <p:txBody>
          <a:bodyPr/>
          <a:p>
            <a:r>
              <a:rPr lang="zh-CN" altLang="en-US"/>
              <a:t>结构体</a:t>
            </a:r>
            <a:r>
              <a:rPr lang="en-US" altLang="zh-CN"/>
              <a:t>struct </a:t>
            </a:r>
            <a:r>
              <a:rPr lang="en-US" altLang="zh-CN">
                <a:solidFill>
                  <a:srgbClr val="FF0000"/>
                </a:solidFill>
              </a:rPr>
              <a:t>msghdr</a:t>
            </a:r>
            <a:r>
              <a:rPr lang="zh-CN" altLang="en-US"/>
              <a:t>的发送和接收实现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41655" y="113982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父进程发送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937885" y="1139825"/>
            <a:ext cx="2839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子进程接收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0170" y="235140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第二组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0170" y="377444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第三组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635" y="1689735"/>
            <a:ext cx="4419600" cy="45370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进程池</a:t>
            </a:r>
            <a:br>
              <a:rPr lang="en-US" altLang="zh-CN" dirty="0"/>
            </a:br>
            <a:r>
              <a:rPr lang="zh-CN" altLang="en-US" dirty="0">
                <a:solidFill>
                  <a:srgbClr val="FF0000"/>
                </a:solidFill>
              </a:rPr>
              <a:t>增量编写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矩形 10"/>
          <p:cNvSpPr/>
          <p:nvPr/>
        </p:nvSpPr>
        <p:spPr>
          <a:xfrm>
            <a:off x="1191260" y="5511165"/>
            <a:ext cx="9293225" cy="9359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91260" y="2227580"/>
            <a:ext cx="9293225" cy="9359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socketpair   </a:t>
            </a:r>
            <a:r>
              <a:rPr lang="zh-CN" altLang="en-US"/>
              <a:t>用匿名管道通信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71450" y="1568450"/>
            <a:ext cx="2752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socketpair</a:t>
            </a:r>
            <a:r>
              <a:rPr lang="zh-CN" altLang="en-US"/>
              <a:t>的管道示意图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2043430" y="2421890"/>
            <a:ext cx="1507490" cy="483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fds[1]   4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2522220" y="5709285"/>
            <a:ext cx="1507490" cy="483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fds[1]  4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5688965" y="2421890"/>
            <a:ext cx="1507490" cy="483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fds[0]  3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5748655" y="5727700"/>
            <a:ext cx="1507490" cy="483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fds[0]   3</a:t>
            </a:r>
            <a:endParaRPr lang="en-US" altLang="zh-CN"/>
          </a:p>
        </p:txBody>
      </p:sp>
      <p:sp>
        <p:nvSpPr>
          <p:cNvPr id="9" name="圆角矩形 8"/>
          <p:cNvSpPr/>
          <p:nvPr/>
        </p:nvSpPr>
        <p:spPr>
          <a:xfrm>
            <a:off x="2522220" y="3308985"/>
            <a:ext cx="827405" cy="7823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sendbuf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10596245" y="261112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父进程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0593070" y="575691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子进程</a:t>
            </a:r>
            <a:endParaRPr lang="zh-CN" altLang="en-US"/>
          </a:p>
        </p:txBody>
      </p:sp>
      <p:cxnSp>
        <p:nvCxnSpPr>
          <p:cNvPr id="14" name="直接箭头连接符 13"/>
          <p:cNvCxnSpPr>
            <a:stCxn id="5" idx="2"/>
            <a:endCxn id="9" idx="0"/>
          </p:cNvCxnSpPr>
          <p:nvPr/>
        </p:nvCxnSpPr>
        <p:spPr>
          <a:xfrm>
            <a:off x="2797175" y="2905125"/>
            <a:ext cx="139065" cy="4038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9789795" y="2876550"/>
            <a:ext cx="635" cy="109791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9334500" y="2437765"/>
            <a:ext cx="910590" cy="438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fd  3</a:t>
            </a:r>
            <a:endParaRPr lang="en-US" altLang="zh-CN"/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6231890" y="2145665"/>
            <a:ext cx="540385" cy="10674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2923540" y="5654040"/>
            <a:ext cx="540385" cy="10674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9389110" y="3974465"/>
            <a:ext cx="802005" cy="73850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文件对象</a:t>
            </a:r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1882140" y="4296410"/>
            <a:ext cx="827405" cy="7823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recv</a:t>
            </a:r>
            <a:endParaRPr lang="en-US" altLang="zh-CN"/>
          </a:p>
          <a:p>
            <a:pPr algn="ctr"/>
            <a:r>
              <a:rPr lang="en-US" altLang="zh-CN"/>
              <a:t>buf</a:t>
            </a:r>
            <a:endParaRPr lang="en-US" altLang="zh-CN"/>
          </a:p>
        </p:txBody>
      </p:sp>
      <p:sp>
        <p:nvSpPr>
          <p:cNvPr id="16" name="圆角矩形 15"/>
          <p:cNvSpPr/>
          <p:nvPr/>
        </p:nvSpPr>
        <p:spPr>
          <a:xfrm>
            <a:off x="6047105" y="4325620"/>
            <a:ext cx="827405" cy="7823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sendbuf</a:t>
            </a:r>
            <a:endParaRPr lang="en-US" altLang="zh-CN"/>
          </a:p>
        </p:txBody>
      </p:sp>
      <p:sp>
        <p:nvSpPr>
          <p:cNvPr id="22" name="圆角矩形 21"/>
          <p:cNvSpPr/>
          <p:nvPr/>
        </p:nvSpPr>
        <p:spPr>
          <a:xfrm>
            <a:off x="6686550" y="3314700"/>
            <a:ext cx="827405" cy="7823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recv</a:t>
            </a:r>
            <a:endParaRPr lang="en-US" altLang="zh-CN"/>
          </a:p>
          <a:p>
            <a:pPr algn="ctr"/>
            <a:r>
              <a:rPr lang="en-US" altLang="zh-CN"/>
              <a:t>buf</a:t>
            </a:r>
            <a:endParaRPr lang="en-US" altLang="zh-CN"/>
          </a:p>
        </p:txBody>
      </p:sp>
      <p:cxnSp>
        <p:nvCxnSpPr>
          <p:cNvPr id="23" name="直接箭头连接符 22"/>
          <p:cNvCxnSpPr>
            <a:stCxn id="9" idx="3"/>
            <a:endCxn id="22" idx="1"/>
          </p:cNvCxnSpPr>
          <p:nvPr/>
        </p:nvCxnSpPr>
        <p:spPr>
          <a:xfrm>
            <a:off x="3349625" y="3700145"/>
            <a:ext cx="3336925" cy="57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22" idx="2"/>
          </p:cNvCxnSpPr>
          <p:nvPr/>
        </p:nvCxnSpPr>
        <p:spPr>
          <a:xfrm>
            <a:off x="7100570" y="4097020"/>
            <a:ext cx="4445" cy="14687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8" idx="0"/>
            <a:endCxn id="16" idx="2"/>
          </p:cNvCxnSpPr>
          <p:nvPr/>
        </p:nvCxnSpPr>
        <p:spPr>
          <a:xfrm flipH="1" flipV="1">
            <a:off x="6461125" y="5107940"/>
            <a:ext cx="41275" cy="61976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6" idx="1"/>
            <a:endCxn id="3" idx="3"/>
          </p:cNvCxnSpPr>
          <p:nvPr/>
        </p:nvCxnSpPr>
        <p:spPr>
          <a:xfrm flipH="1" flipV="1">
            <a:off x="2709545" y="4687570"/>
            <a:ext cx="3337560" cy="2921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3" idx="0"/>
          </p:cNvCxnSpPr>
          <p:nvPr/>
        </p:nvCxnSpPr>
        <p:spPr>
          <a:xfrm flipV="1">
            <a:off x="2296160" y="2958465"/>
            <a:ext cx="10160" cy="133794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8506460" y="5699760"/>
            <a:ext cx="1507490" cy="483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childFd   4</a:t>
            </a:r>
            <a:endParaRPr lang="en-US" altLang="zh-CN"/>
          </a:p>
        </p:txBody>
      </p:sp>
      <p:cxnSp>
        <p:nvCxnSpPr>
          <p:cNvPr id="28" name="直接箭头连接符 27"/>
          <p:cNvCxnSpPr>
            <a:stCxn id="15" idx="0"/>
            <a:endCxn id="21" idx="2"/>
          </p:cNvCxnSpPr>
          <p:nvPr/>
        </p:nvCxnSpPr>
        <p:spPr>
          <a:xfrm flipV="1">
            <a:off x="9260205" y="4712970"/>
            <a:ext cx="530225" cy="9867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0245090" y="4159250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对应的是内核中</a:t>
            </a:r>
            <a:endParaRPr lang="zh-CN" altLang="en-US" b="1">
              <a:solidFill>
                <a:srgbClr val="FF0000"/>
              </a:solidFill>
            </a:endParaRPr>
          </a:p>
          <a:p>
            <a:r>
              <a:rPr lang="zh-CN" altLang="en-US" b="1">
                <a:solidFill>
                  <a:srgbClr val="FF0000"/>
                </a:solidFill>
              </a:rPr>
              <a:t>的同一个文件对象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658860" y="3420110"/>
            <a:ext cx="19634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进程间的</a:t>
            </a:r>
            <a:r>
              <a:rPr lang="en-US" altLang="zh-CN" b="1">
                <a:solidFill>
                  <a:srgbClr val="FF0000"/>
                </a:solidFill>
              </a:rPr>
              <a:t>dup</a:t>
            </a:r>
            <a:r>
              <a:rPr lang="zh-CN" altLang="en-US" b="1">
                <a:solidFill>
                  <a:srgbClr val="FF0000"/>
                </a:solidFill>
              </a:rPr>
              <a:t>机制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955290" y="1520825"/>
            <a:ext cx="1074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全双工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32" name="流程图: 磁盘 31"/>
          <p:cNvSpPr/>
          <p:nvPr/>
        </p:nvSpPr>
        <p:spPr>
          <a:xfrm>
            <a:off x="10245090" y="321945"/>
            <a:ext cx="1369060" cy="98488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客户端</a:t>
            </a:r>
            <a:endParaRPr lang="zh-CN" altLang="en-US"/>
          </a:p>
        </p:txBody>
      </p:sp>
      <p:cxnSp>
        <p:nvCxnSpPr>
          <p:cNvPr id="33" name="直接箭头连接符 32"/>
          <p:cNvCxnSpPr>
            <a:stCxn id="18" idx="0"/>
          </p:cNvCxnSpPr>
          <p:nvPr/>
        </p:nvCxnSpPr>
        <p:spPr>
          <a:xfrm flipV="1">
            <a:off x="9789795" y="1282065"/>
            <a:ext cx="947420" cy="1155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144780" y="3651250"/>
            <a:ext cx="16605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一次</a:t>
            </a:r>
            <a:r>
              <a:rPr lang="en-US" altLang="zh-CN">
                <a:solidFill>
                  <a:srgbClr val="FF0000"/>
                </a:solidFill>
              </a:rPr>
              <a:t>sendmsg</a:t>
            </a:r>
            <a:endParaRPr lang="en-US" altLang="zh-CN"/>
          </a:p>
          <a:p>
            <a:r>
              <a:rPr lang="zh-CN" altLang="en-US"/>
              <a:t>一次</a:t>
            </a:r>
            <a:r>
              <a:rPr lang="en-US" altLang="zh-CN">
                <a:solidFill>
                  <a:srgbClr val="FF0000"/>
                </a:solidFill>
              </a:rPr>
              <a:t>recvmsg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9850" y="4472305"/>
            <a:ext cx="17830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操作结束之后，</a:t>
            </a:r>
            <a:endParaRPr lang="zh-CN" altLang="en-US"/>
          </a:p>
          <a:p>
            <a:r>
              <a:rPr lang="zh-CN" altLang="en-US"/>
              <a:t>就完成了</a:t>
            </a:r>
            <a:r>
              <a:rPr lang="zh-CN" altLang="en-US">
                <a:solidFill>
                  <a:srgbClr val="FF0000"/>
                </a:solidFill>
              </a:rPr>
              <a:t>进程间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dup</a:t>
            </a:r>
            <a:r>
              <a:rPr lang="zh-CN" altLang="en-US">
                <a:solidFill>
                  <a:srgbClr val="FF0000"/>
                </a:solidFill>
              </a:rPr>
              <a:t>机制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6499" y="91228"/>
            <a:ext cx="3851633" cy="804317"/>
          </a:xfrm>
        </p:spPr>
        <p:txBody>
          <a:bodyPr>
            <a:normAutofit/>
          </a:bodyPr>
          <a:lstStyle/>
          <a:p>
            <a:r>
              <a:rPr lang="zh-CN" altLang="en-US" dirty="0"/>
              <a:t>进程池模型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781943" y="2169579"/>
            <a:ext cx="845270" cy="29882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父</a:t>
            </a:r>
            <a:endParaRPr lang="en-US" altLang="zh-CN" dirty="0"/>
          </a:p>
          <a:p>
            <a:pPr algn="ctr"/>
            <a:r>
              <a:rPr lang="zh-CN" altLang="en-US" dirty="0"/>
              <a:t>进</a:t>
            </a:r>
            <a:endParaRPr lang="en-US" altLang="zh-CN" dirty="0"/>
          </a:p>
          <a:p>
            <a:pPr algn="ctr"/>
            <a:r>
              <a:rPr lang="zh-CN" altLang="en-US" dirty="0"/>
              <a:t>程</a:t>
            </a:r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9764173" y="722455"/>
            <a:ext cx="1018095" cy="951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client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9653048" y="2371373"/>
            <a:ext cx="1018095" cy="951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client</a:t>
            </a:r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9653048" y="4124759"/>
            <a:ext cx="1018095" cy="951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client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50449" y="1329179"/>
            <a:ext cx="6693031" cy="48548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>
            <a:stCxn id="5" idx="2"/>
            <a:endCxn id="4" idx="3"/>
          </p:cNvCxnSpPr>
          <p:nvPr/>
        </p:nvCxnSpPr>
        <p:spPr>
          <a:xfrm flipH="1">
            <a:off x="6626860" y="1198880"/>
            <a:ext cx="3137535" cy="246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6" idx="2"/>
            <a:endCxn id="4" idx="3"/>
          </p:cNvCxnSpPr>
          <p:nvPr/>
        </p:nvCxnSpPr>
        <p:spPr>
          <a:xfrm flipH="1">
            <a:off x="6626638" y="2847235"/>
            <a:ext cx="3026410" cy="816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7" idx="2"/>
            <a:endCxn id="4" idx="3"/>
          </p:cNvCxnSpPr>
          <p:nvPr/>
        </p:nvCxnSpPr>
        <p:spPr>
          <a:xfrm flipH="1" flipV="1">
            <a:off x="6626638" y="3663996"/>
            <a:ext cx="3026410" cy="937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圆角 16"/>
          <p:cNvSpPr/>
          <p:nvPr/>
        </p:nvSpPr>
        <p:spPr>
          <a:xfrm>
            <a:off x="1385740" y="1825671"/>
            <a:ext cx="735291" cy="65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子</a:t>
            </a:r>
            <a:endParaRPr lang="zh-CN" altLang="en-US" dirty="0"/>
          </a:p>
        </p:txBody>
      </p:sp>
      <p:sp>
        <p:nvSpPr>
          <p:cNvPr id="21" name="矩形: 圆角 20"/>
          <p:cNvSpPr/>
          <p:nvPr/>
        </p:nvSpPr>
        <p:spPr>
          <a:xfrm>
            <a:off x="1404593" y="2911596"/>
            <a:ext cx="735291" cy="65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子</a:t>
            </a:r>
            <a:endParaRPr lang="zh-CN" altLang="en-US" dirty="0"/>
          </a:p>
        </p:txBody>
      </p:sp>
      <p:sp>
        <p:nvSpPr>
          <p:cNvPr id="22" name="矩形: 圆角 21"/>
          <p:cNvSpPr/>
          <p:nvPr/>
        </p:nvSpPr>
        <p:spPr>
          <a:xfrm>
            <a:off x="1404593" y="4043653"/>
            <a:ext cx="735291" cy="65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子</a:t>
            </a:r>
            <a:endParaRPr lang="zh-CN" altLang="en-US" dirty="0"/>
          </a:p>
        </p:txBody>
      </p:sp>
      <p:sp>
        <p:nvSpPr>
          <p:cNvPr id="23" name="矩形: 圆角 22"/>
          <p:cNvSpPr/>
          <p:nvPr/>
        </p:nvSpPr>
        <p:spPr>
          <a:xfrm>
            <a:off x="1404593" y="5175656"/>
            <a:ext cx="735291" cy="65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子</a:t>
            </a:r>
            <a:endParaRPr lang="zh-CN" altLang="en-US" dirty="0"/>
          </a:p>
        </p:txBody>
      </p:sp>
      <p:cxnSp>
        <p:nvCxnSpPr>
          <p:cNvPr id="15" name="直接箭头连接符 14"/>
          <p:cNvCxnSpPr>
            <a:stCxn id="17" idx="3"/>
          </p:cNvCxnSpPr>
          <p:nvPr/>
        </p:nvCxnSpPr>
        <p:spPr>
          <a:xfrm>
            <a:off x="2121031" y="2155609"/>
            <a:ext cx="3674882" cy="71407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21" idx="3"/>
          </p:cNvCxnSpPr>
          <p:nvPr/>
        </p:nvCxnSpPr>
        <p:spPr>
          <a:xfrm>
            <a:off x="2139884" y="3241534"/>
            <a:ext cx="3641497" cy="2641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22" idx="3"/>
          </p:cNvCxnSpPr>
          <p:nvPr/>
        </p:nvCxnSpPr>
        <p:spPr>
          <a:xfrm flipV="1">
            <a:off x="2139884" y="4193250"/>
            <a:ext cx="3641497" cy="1803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23" idx="3"/>
          </p:cNvCxnSpPr>
          <p:nvPr/>
        </p:nvCxnSpPr>
        <p:spPr>
          <a:xfrm flipV="1">
            <a:off x="2139884" y="4714752"/>
            <a:ext cx="3641497" cy="7908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5854450" y="1440890"/>
            <a:ext cx="482339" cy="50467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任意多边形 15"/>
          <p:cNvSpPr/>
          <p:nvPr/>
        </p:nvSpPr>
        <p:spPr>
          <a:xfrm>
            <a:off x="1789430" y="570865"/>
            <a:ext cx="7865745" cy="1254760"/>
          </a:xfrm>
          <a:custGeom>
            <a:avLst/>
            <a:gdLst>
              <a:gd name="connisteX0" fmla="*/ 0 w 7865745"/>
              <a:gd name="connsiteY0" fmla="*/ 1254689 h 1254689"/>
              <a:gd name="connisteX1" fmla="*/ 63500 w 7865745"/>
              <a:gd name="connsiteY1" fmla="*/ 1182934 h 1254689"/>
              <a:gd name="connisteX2" fmla="*/ 118745 w 7865745"/>
              <a:gd name="connsiteY2" fmla="*/ 1111814 h 1254689"/>
              <a:gd name="connisteX3" fmla="*/ 182245 w 7865745"/>
              <a:gd name="connsiteY3" fmla="*/ 1040059 h 1254689"/>
              <a:gd name="connisteX4" fmla="*/ 229870 w 7865745"/>
              <a:gd name="connsiteY4" fmla="*/ 968939 h 1254689"/>
              <a:gd name="connisteX5" fmla="*/ 285115 w 7865745"/>
              <a:gd name="connsiteY5" fmla="*/ 904804 h 1254689"/>
              <a:gd name="connisteX6" fmla="*/ 356870 w 7865745"/>
              <a:gd name="connsiteY6" fmla="*/ 841304 h 1254689"/>
              <a:gd name="connisteX7" fmla="*/ 436245 w 7865745"/>
              <a:gd name="connsiteY7" fmla="*/ 777804 h 1254689"/>
              <a:gd name="connisteX8" fmla="*/ 507365 w 7865745"/>
              <a:gd name="connsiteY8" fmla="*/ 722559 h 1254689"/>
              <a:gd name="connisteX9" fmla="*/ 579120 w 7865745"/>
              <a:gd name="connsiteY9" fmla="*/ 666679 h 1254689"/>
              <a:gd name="connisteX10" fmla="*/ 650240 w 7865745"/>
              <a:gd name="connsiteY10" fmla="*/ 634929 h 1254689"/>
              <a:gd name="connisteX11" fmla="*/ 721995 w 7865745"/>
              <a:gd name="connsiteY11" fmla="*/ 595559 h 1254689"/>
              <a:gd name="connisteX12" fmla="*/ 793115 w 7865745"/>
              <a:gd name="connsiteY12" fmla="*/ 571429 h 1254689"/>
              <a:gd name="connisteX13" fmla="*/ 864870 w 7865745"/>
              <a:gd name="connsiteY13" fmla="*/ 547934 h 1254689"/>
              <a:gd name="connisteX14" fmla="*/ 935990 w 7865745"/>
              <a:gd name="connsiteY14" fmla="*/ 523804 h 1254689"/>
              <a:gd name="connisteX15" fmla="*/ 1007745 w 7865745"/>
              <a:gd name="connsiteY15" fmla="*/ 507929 h 1254689"/>
              <a:gd name="connisteX16" fmla="*/ 1087120 w 7865745"/>
              <a:gd name="connsiteY16" fmla="*/ 476179 h 1254689"/>
              <a:gd name="connisteX17" fmla="*/ 1166495 w 7865745"/>
              <a:gd name="connsiteY17" fmla="*/ 460304 h 1254689"/>
              <a:gd name="connisteX18" fmla="*/ 1237615 w 7865745"/>
              <a:gd name="connsiteY18" fmla="*/ 436809 h 1254689"/>
              <a:gd name="connisteX19" fmla="*/ 1309370 w 7865745"/>
              <a:gd name="connsiteY19" fmla="*/ 420934 h 1254689"/>
              <a:gd name="connisteX20" fmla="*/ 1380490 w 7865745"/>
              <a:gd name="connsiteY20" fmla="*/ 412679 h 1254689"/>
              <a:gd name="connisteX21" fmla="*/ 1452245 w 7865745"/>
              <a:gd name="connsiteY21" fmla="*/ 405059 h 1254689"/>
              <a:gd name="connisteX22" fmla="*/ 1531620 w 7865745"/>
              <a:gd name="connsiteY22" fmla="*/ 380929 h 1254689"/>
              <a:gd name="connisteX23" fmla="*/ 1603375 w 7865745"/>
              <a:gd name="connsiteY23" fmla="*/ 357434 h 1254689"/>
              <a:gd name="connisteX24" fmla="*/ 1682750 w 7865745"/>
              <a:gd name="connsiteY24" fmla="*/ 341559 h 1254689"/>
              <a:gd name="connisteX25" fmla="*/ 1762125 w 7865745"/>
              <a:gd name="connsiteY25" fmla="*/ 317429 h 1254689"/>
              <a:gd name="connisteX26" fmla="*/ 1833245 w 7865745"/>
              <a:gd name="connsiteY26" fmla="*/ 309809 h 1254689"/>
              <a:gd name="connisteX27" fmla="*/ 1912620 w 7865745"/>
              <a:gd name="connsiteY27" fmla="*/ 293934 h 1254689"/>
              <a:gd name="connisteX28" fmla="*/ 1984375 w 7865745"/>
              <a:gd name="connsiteY28" fmla="*/ 286314 h 1254689"/>
              <a:gd name="connisteX29" fmla="*/ 2055495 w 7865745"/>
              <a:gd name="connsiteY29" fmla="*/ 278059 h 1254689"/>
              <a:gd name="connisteX30" fmla="*/ 2127250 w 7865745"/>
              <a:gd name="connsiteY30" fmla="*/ 270439 h 1254689"/>
              <a:gd name="connisteX31" fmla="*/ 2206625 w 7865745"/>
              <a:gd name="connsiteY31" fmla="*/ 238689 h 1254689"/>
              <a:gd name="connisteX32" fmla="*/ 2286000 w 7865745"/>
              <a:gd name="connsiteY32" fmla="*/ 230434 h 1254689"/>
              <a:gd name="connisteX33" fmla="*/ 2372995 w 7865745"/>
              <a:gd name="connsiteY33" fmla="*/ 222814 h 1254689"/>
              <a:gd name="connisteX34" fmla="*/ 2460625 w 7865745"/>
              <a:gd name="connsiteY34" fmla="*/ 191064 h 1254689"/>
              <a:gd name="connisteX35" fmla="*/ 2531745 w 7865745"/>
              <a:gd name="connsiteY35" fmla="*/ 182809 h 1254689"/>
              <a:gd name="connisteX36" fmla="*/ 2603500 w 7865745"/>
              <a:gd name="connsiteY36" fmla="*/ 175189 h 1254689"/>
              <a:gd name="connisteX37" fmla="*/ 2674620 w 7865745"/>
              <a:gd name="connsiteY37" fmla="*/ 166934 h 1254689"/>
              <a:gd name="connisteX38" fmla="*/ 2746375 w 7865745"/>
              <a:gd name="connsiteY38" fmla="*/ 159314 h 1254689"/>
              <a:gd name="connisteX39" fmla="*/ 2833370 w 7865745"/>
              <a:gd name="connsiteY39" fmla="*/ 143439 h 1254689"/>
              <a:gd name="connisteX40" fmla="*/ 2905125 w 7865745"/>
              <a:gd name="connsiteY40" fmla="*/ 135184 h 1254689"/>
              <a:gd name="connisteX41" fmla="*/ 2992120 w 7865745"/>
              <a:gd name="connsiteY41" fmla="*/ 127564 h 1254689"/>
              <a:gd name="connisteX42" fmla="*/ 3063875 w 7865745"/>
              <a:gd name="connsiteY42" fmla="*/ 119309 h 1254689"/>
              <a:gd name="connisteX43" fmla="*/ 3134995 w 7865745"/>
              <a:gd name="connsiteY43" fmla="*/ 111689 h 1254689"/>
              <a:gd name="connisteX44" fmla="*/ 3206750 w 7865745"/>
              <a:gd name="connsiteY44" fmla="*/ 103434 h 1254689"/>
              <a:gd name="connisteX45" fmla="*/ 3286125 w 7865745"/>
              <a:gd name="connsiteY45" fmla="*/ 95814 h 1254689"/>
              <a:gd name="connisteX46" fmla="*/ 3373120 w 7865745"/>
              <a:gd name="connsiteY46" fmla="*/ 79939 h 1254689"/>
              <a:gd name="connisteX47" fmla="*/ 3444875 w 7865745"/>
              <a:gd name="connsiteY47" fmla="*/ 71684 h 1254689"/>
              <a:gd name="connisteX48" fmla="*/ 3515995 w 7865745"/>
              <a:gd name="connsiteY48" fmla="*/ 64064 h 1254689"/>
              <a:gd name="connisteX49" fmla="*/ 3587750 w 7865745"/>
              <a:gd name="connsiteY49" fmla="*/ 64064 h 1254689"/>
              <a:gd name="connisteX50" fmla="*/ 3674745 w 7865745"/>
              <a:gd name="connsiteY50" fmla="*/ 64064 h 1254689"/>
              <a:gd name="connisteX51" fmla="*/ 3746500 w 7865745"/>
              <a:gd name="connsiteY51" fmla="*/ 55809 h 1254689"/>
              <a:gd name="connisteX52" fmla="*/ 3817620 w 7865745"/>
              <a:gd name="connsiteY52" fmla="*/ 55809 h 1254689"/>
              <a:gd name="connisteX53" fmla="*/ 3889375 w 7865745"/>
              <a:gd name="connsiteY53" fmla="*/ 48189 h 1254689"/>
              <a:gd name="connisteX54" fmla="*/ 3976370 w 7865745"/>
              <a:gd name="connsiteY54" fmla="*/ 48189 h 1254689"/>
              <a:gd name="connisteX55" fmla="*/ 4048125 w 7865745"/>
              <a:gd name="connsiteY55" fmla="*/ 39934 h 1254689"/>
              <a:gd name="connisteX56" fmla="*/ 4135120 w 7865745"/>
              <a:gd name="connsiteY56" fmla="*/ 39934 h 1254689"/>
              <a:gd name="connisteX57" fmla="*/ 4206240 w 7865745"/>
              <a:gd name="connsiteY57" fmla="*/ 39934 h 1254689"/>
              <a:gd name="connisteX58" fmla="*/ 4277995 w 7865745"/>
              <a:gd name="connsiteY58" fmla="*/ 39934 h 1254689"/>
              <a:gd name="connisteX59" fmla="*/ 4349115 w 7865745"/>
              <a:gd name="connsiteY59" fmla="*/ 39934 h 1254689"/>
              <a:gd name="connisteX60" fmla="*/ 4420870 w 7865745"/>
              <a:gd name="connsiteY60" fmla="*/ 32314 h 1254689"/>
              <a:gd name="connisteX61" fmla="*/ 4491990 w 7865745"/>
              <a:gd name="connsiteY61" fmla="*/ 32314 h 1254689"/>
              <a:gd name="connisteX62" fmla="*/ 4571365 w 7865745"/>
              <a:gd name="connsiteY62" fmla="*/ 32314 h 1254689"/>
              <a:gd name="connisteX63" fmla="*/ 4650740 w 7865745"/>
              <a:gd name="connsiteY63" fmla="*/ 16439 h 1254689"/>
              <a:gd name="connisteX64" fmla="*/ 4738370 w 7865745"/>
              <a:gd name="connsiteY64" fmla="*/ 16439 h 1254689"/>
              <a:gd name="connisteX65" fmla="*/ 4817745 w 7865745"/>
              <a:gd name="connsiteY65" fmla="*/ 16439 h 1254689"/>
              <a:gd name="connisteX66" fmla="*/ 4888865 w 7865745"/>
              <a:gd name="connsiteY66" fmla="*/ 8184 h 1254689"/>
              <a:gd name="connisteX67" fmla="*/ 4960620 w 7865745"/>
              <a:gd name="connsiteY67" fmla="*/ 8184 h 1254689"/>
              <a:gd name="connisteX68" fmla="*/ 5039995 w 7865745"/>
              <a:gd name="connsiteY68" fmla="*/ 8184 h 1254689"/>
              <a:gd name="connisteX69" fmla="*/ 5111115 w 7865745"/>
              <a:gd name="connsiteY69" fmla="*/ 8184 h 1254689"/>
              <a:gd name="connisteX70" fmla="*/ 5182870 w 7865745"/>
              <a:gd name="connsiteY70" fmla="*/ 8184 h 1254689"/>
              <a:gd name="connisteX71" fmla="*/ 5262245 w 7865745"/>
              <a:gd name="connsiteY71" fmla="*/ 8184 h 1254689"/>
              <a:gd name="connisteX72" fmla="*/ 5333365 w 7865745"/>
              <a:gd name="connsiteY72" fmla="*/ 564 h 1254689"/>
              <a:gd name="connisteX73" fmla="*/ 5405120 w 7865745"/>
              <a:gd name="connsiteY73" fmla="*/ 564 h 1254689"/>
              <a:gd name="connisteX74" fmla="*/ 5476240 w 7865745"/>
              <a:gd name="connsiteY74" fmla="*/ 564 h 1254689"/>
              <a:gd name="connisteX75" fmla="*/ 5547995 w 7865745"/>
              <a:gd name="connsiteY75" fmla="*/ 564 h 1254689"/>
              <a:gd name="connisteX76" fmla="*/ 5627370 w 7865745"/>
              <a:gd name="connsiteY76" fmla="*/ 564 h 1254689"/>
              <a:gd name="connisteX77" fmla="*/ 5698490 w 7865745"/>
              <a:gd name="connsiteY77" fmla="*/ 564 h 1254689"/>
              <a:gd name="connisteX78" fmla="*/ 5777865 w 7865745"/>
              <a:gd name="connsiteY78" fmla="*/ 564 h 1254689"/>
              <a:gd name="connisteX79" fmla="*/ 5849620 w 7865745"/>
              <a:gd name="connsiteY79" fmla="*/ 564 h 1254689"/>
              <a:gd name="connisteX80" fmla="*/ 5920740 w 7865745"/>
              <a:gd name="connsiteY80" fmla="*/ 564 h 1254689"/>
              <a:gd name="connisteX81" fmla="*/ 5992495 w 7865745"/>
              <a:gd name="connsiteY81" fmla="*/ 8184 h 1254689"/>
              <a:gd name="connisteX82" fmla="*/ 6063615 w 7865745"/>
              <a:gd name="connsiteY82" fmla="*/ 8184 h 1254689"/>
              <a:gd name="connisteX83" fmla="*/ 6135370 w 7865745"/>
              <a:gd name="connsiteY83" fmla="*/ 8184 h 1254689"/>
              <a:gd name="connisteX84" fmla="*/ 6206490 w 7865745"/>
              <a:gd name="connsiteY84" fmla="*/ 24059 h 1254689"/>
              <a:gd name="connisteX85" fmla="*/ 6285865 w 7865745"/>
              <a:gd name="connsiteY85" fmla="*/ 24059 h 1254689"/>
              <a:gd name="connisteX86" fmla="*/ 6357620 w 7865745"/>
              <a:gd name="connsiteY86" fmla="*/ 24059 h 1254689"/>
              <a:gd name="connisteX87" fmla="*/ 6428740 w 7865745"/>
              <a:gd name="connsiteY87" fmla="*/ 32314 h 1254689"/>
              <a:gd name="connisteX88" fmla="*/ 6500495 w 7865745"/>
              <a:gd name="connsiteY88" fmla="*/ 39934 h 1254689"/>
              <a:gd name="connisteX89" fmla="*/ 6571615 w 7865745"/>
              <a:gd name="connsiteY89" fmla="*/ 48189 h 1254689"/>
              <a:gd name="connisteX90" fmla="*/ 6643370 w 7865745"/>
              <a:gd name="connsiteY90" fmla="*/ 55809 h 1254689"/>
              <a:gd name="connisteX91" fmla="*/ 6714490 w 7865745"/>
              <a:gd name="connsiteY91" fmla="*/ 71684 h 1254689"/>
              <a:gd name="connisteX92" fmla="*/ 6778625 w 7865745"/>
              <a:gd name="connsiteY92" fmla="*/ 79939 h 1254689"/>
              <a:gd name="connisteX93" fmla="*/ 6849745 w 7865745"/>
              <a:gd name="connsiteY93" fmla="*/ 95814 h 1254689"/>
              <a:gd name="connisteX94" fmla="*/ 6921500 w 7865745"/>
              <a:gd name="connsiteY94" fmla="*/ 111689 h 1254689"/>
              <a:gd name="connisteX95" fmla="*/ 6992620 w 7865745"/>
              <a:gd name="connsiteY95" fmla="*/ 127564 h 1254689"/>
              <a:gd name="connisteX96" fmla="*/ 7071995 w 7865745"/>
              <a:gd name="connsiteY96" fmla="*/ 143439 h 1254689"/>
              <a:gd name="connisteX97" fmla="*/ 7143750 w 7865745"/>
              <a:gd name="connsiteY97" fmla="*/ 166934 h 1254689"/>
              <a:gd name="connisteX98" fmla="*/ 7214870 w 7865745"/>
              <a:gd name="connsiteY98" fmla="*/ 175189 h 1254689"/>
              <a:gd name="connisteX99" fmla="*/ 7286625 w 7865745"/>
              <a:gd name="connsiteY99" fmla="*/ 198684 h 1254689"/>
              <a:gd name="connisteX100" fmla="*/ 7357745 w 7865745"/>
              <a:gd name="connsiteY100" fmla="*/ 222814 h 1254689"/>
              <a:gd name="connisteX101" fmla="*/ 7429500 w 7865745"/>
              <a:gd name="connsiteY101" fmla="*/ 238689 h 1254689"/>
              <a:gd name="connisteX102" fmla="*/ 7500620 w 7865745"/>
              <a:gd name="connsiteY102" fmla="*/ 262184 h 1254689"/>
              <a:gd name="connisteX103" fmla="*/ 7572375 w 7865745"/>
              <a:gd name="connsiteY103" fmla="*/ 270439 h 1254689"/>
              <a:gd name="connisteX104" fmla="*/ 7643495 w 7865745"/>
              <a:gd name="connsiteY104" fmla="*/ 301554 h 1254689"/>
              <a:gd name="connisteX105" fmla="*/ 7722870 w 7865745"/>
              <a:gd name="connsiteY105" fmla="*/ 325684 h 1254689"/>
              <a:gd name="connisteX106" fmla="*/ 7794625 w 7865745"/>
              <a:gd name="connsiteY106" fmla="*/ 357434 h 1254689"/>
              <a:gd name="connisteX107" fmla="*/ 7865745 w 7865745"/>
              <a:gd name="connsiteY107" fmla="*/ 373309 h 125468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  <a:cxn ang="0">
                <a:pos x="connisteX74" y="connsiteY74"/>
              </a:cxn>
              <a:cxn ang="0">
                <a:pos x="connisteX75" y="connsiteY75"/>
              </a:cxn>
              <a:cxn ang="0">
                <a:pos x="connisteX76" y="connsiteY76"/>
              </a:cxn>
              <a:cxn ang="0">
                <a:pos x="connisteX77" y="connsiteY77"/>
              </a:cxn>
              <a:cxn ang="0">
                <a:pos x="connisteX78" y="connsiteY78"/>
              </a:cxn>
              <a:cxn ang="0">
                <a:pos x="connisteX79" y="connsiteY79"/>
              </a:cxn>
              <a:cxn ang="0">
                <a:pos x="connisteX80" y="connsiteY80"/>
              </a:cxn>
              <a:cxn ang="0">
                <a:pos x="connisteX81" y="connsiteY81"/>
              </a:cxn>
              <a:cxn ang="0">
                <a:pos x="connisteX82" y="connsiteY82"/>
              </a:cxn>
              <a:cxn ang="0">
                <a:pos x="connisteX83" y="connsiteY83"/>
              </a:cxn>
              <a:cxn ang="0">
                <a:pos x="connisteX84" y="connsiteY84"/>
              </a:cxn>
              <a:cxn ang="0">
                <a:pos x="connisteX85" y="connsiteY85"/>
              </a:cxn>
              <a:cxn ang="0">
                <a:pos x="connisteX86" y="connsiteY86"/>
              </a:cxn>
              <a:cxn ang="0">
                <a:pos x="connisteX87" y="connsiteY87"/>
              </a:cxn>
              <a:cxn ang="0">
                <a:pos x="connisteX88" y="connsiteY88"/>
              </a:cxn>
              <a:cxn ang="0">
                <a:pos x="connisteX89" y="connsiteY89"/>
              </a:cxn>
              <a:cxn ang="0">
                <a:pos x="connisteX90" y="connsiteY90"/>
              </a:cxn>
              <a:cxn ang="0">
                <a:pos x="connisteX91" y="connsiteY91"/>
              </a:cxn>
              <a:cxn ang="0">
                <a:pos x="connisteX92" y="connsiteY92"/>
              </a:cxn>
              <a:cxn ang="0">
                <a:pos x="connisteX93" y="connsiteY93"/>
              </a:cxn>
              <a:cxn ang="0">
                <a:pos x="connisteX94" y="connsiteY94"/>
              </a:cxn>
              <a:cxn ang="0">
                <a:pos x="connisteX95" y="connsiteY95"/>
              </a:cxn>
              <a:cxn ang="0">
                <a:pos x="connisteX96" y="connsiteY96"/>
              </a:cxn>
              <a:cxn ang="0">
                <a:pos x="connisteX97" y="connsiteY97"/>
              </a:cxn>
              <a:cxn ang="0">
                <a:pos x="connisteX98" y="connsiteY98"/>
              </a:cxn>
              <a:cxn ang="0">
                <a:pos x="connisteX99" y="connsiteY99"/>
              </a:cxn>
              <a:cxn ang="0">
                <a:pos x="connisteX100" y="connsiteY100"/>
              </a:cxn>
              <a:cxn ang="0">
                <a:pos x="connisteX101" y="connsiteY101"/>
              </a:cxn>
              <a:cxn ang="0">
                <a:pos x="connisteX102" y="connsiteY102"/>
              </a:cxn>
              <a:cxn ang="0">
                <a:pos x="connisteX103" y="connsiteY103"/>
              </a:cxn>
              <a:cxn ang="0">
                <a:pos x="connisteX104" y="connsiteY104"/>
              </a:cxn>
              <a:cxn ang="0">
                <a:pos x="connisteX105" y="connsiteY105"/>
              </a:cxn>
              <a:cxn ang="0">
                <a:pos x="connisteX106" y="connsiteY106"/>
              </a:cxn>
              <a:cxn ang="0">
                <a:pos x="connisteX107" y="connsiteY107"/>
              </a:cxn>
            </a:cxnLst>
            <a:rect l="l" t="t" r="r" b="b"/>
            <a:pathLst>
              <a:path w="7865745" h="1254689">
                <a:moveTo>
                  <a:pt x="0" y="1254689"/>
                </a:moveTo>
                <a:cubicBezTo>
                  <a:pt x="11430" y="1241989"/>
                  <a:pt x="40005" y="1211509"/>
                  <a:pt x="63500" y="1182934"/>
                </a:cubicBezTo>
                <a:cubicBezTo>
                  <a:pt x="86995" y="1154359"/>
                  <a:pt x="95250" y="1140389"/>
                  <a:pt x="118745" y="1111814"/>
                </a:cubicBezTo>
                <a:cubicBezTo>
                  <a:pt x="142240" y="1083239"/>
                  <a:pt x="160020" y="1068634"/>
                  <a:pt x="182245" y="1040059"/>
                </a:cubicBezTo>
                <a:cubicBezTo>
                  <a:pt x="204470" y="1011484"/>
                  <a:pt x="209550" y="996244"/>
                  <a:pt x="229870" y="968939"/>
                </a:cubicBezTo>
                <a:cubicBezTo>
                  <a:pt x="250190" y="941634"/>
                  <a:pt x="259715" y="930204"/>
                  <a:pt x="285115" y="904804"/>
                </a:cubicBezTo>
                <a:cubicBezTo>
                  <a:pt x="310515" y="879404"/>
                  <a:pt x="326390" y="866704"/>
                  <a:pt x="356870" y="841304"/>
                </a:cubicBezTo>
                <a:cubicBezTo>
                  <a:pt x="387350" y="815904"/>
                  <a:pt x="406400" y="801299"/>
                  <a:pt x="436245" y="777804"/>
                </a:cubicBezTo>
                <a:cubicBezTo>
                  <a:pt x="466090" y="754309"/>
                  <a:pt x="478790" y="744784"/>
                  <a:pt x="507365" y="722559"/>
                </a:cubicBezTo>
                <a:cubicBezTo>
                  <a:pt x="535940" y="700334"/>
                  <a:pt x="550545" y="684459"/>
                  <a:pt x="579120" y="666679"/>
                </a:cubicBezTo>
                <a:cubicBezTo>
                  <a:pt x="607695" y="648899"/>
                  <a:pt x="621665" y="648899"/>
                  <a:pt x="650240" y="634929"/>
                </a:cubicBezTo>
                <a:cubicBezTo>
                  <a:pt x="678815" y="620959"/>
                  <a:pt x="693420" y="608259"/>
                  <a:pt x="721995" y="595559"/>
                </a:cubicBezTo>
                <a:cubicBezTo>
                  <a:pt x="750570" y="582859"/>
                  <a:pt x="764540" y="580954"/>
                  <a:pt x="793115" y="571429"/>
                </a:cubicBezTo>
                <a:cubicBezTo>
                  <a:pt x="821690" y="561904"/>
                  <a:pt x="836295" y="557459"/>
                  <a:pt x="864870" y="547934"/>
                </a:cubicBezTo>
                <a:cubicBezTo>
                  <a:pt x="893445" y="538409"/>
                  <a:pt x="907415" y="532059"/>
                  <a:pt x="935990" y="523804"/>
                </a:cubicBezTo>
                <a:cubicBezTo>
                  <a:pt x="964565" y="515549"/>
                  <a:pt x="977265" y="517454"/>
                  <a:pt x="1007745" y="507929"/>
                </a:cubicBezTo>
                <a:cubicBezTo>
                  <a:pt x="1038225" y="498404"/>
                  <a:pt x="1055370" y="485704"/>
                  <a:pt x="1087120" y="476179"/>
                </a:cubicBezTo>
                <a:cubicBezTo>
                  <a:pt x="1118870" y="466654"/>
                  <a:pt x="1136650" y="467924"/>
                  <a:pt x="1166495" y="460304"/>
                </a:cubicBezTo>
                <a:cubicBezTo>
                  <a:pt x="1196340" y="452684"/>
                  <a:pt x="1209040" y="444429"/>
                  <a:pt x="1237615" y="436809"/>
                </a:cubicBezTo>
                <a:cubicBezTo>
                  <a:pt x="1266190" y="429189"/>
                  <a:pt x="1280795" y="426014"/>
                  <a:pt x="1309370" y="420934"/>
                </a:cubicBezTo>
                <a:cubicBezTo>
                  <a:pt x="1337945" y="415854"/>
                  <a:pt x="1351915" y="415854"/>
                  <a:pt x="1380490" y="412679"/>
                </a:cubicBezTo>
                <a:cubicBezTo>
                  <a:pt x="1409065" y="409504"/>
                  <a:pt x="1421765" y="411409"/>
                  <a:pt x="1452245" y="405059"/>
                </a:cubicBezTo>
                <a:cubicBezTo>
                  <a:pt x="1482725" y="398709"/>
                  <a:pt x="1501140" y="390454"/>
                  <a:pt x="1531620" y="380929"/>
                </a:cubicBezTo>
                <a:cubicBezTo>
                  <a:pt x="1562100" y="371404"/>
                  <a:pt x="1572895" y="365054"/>
                  <a:pt x="1603375" y="357434"/>
                </a:cubicBezTo>
                <a:cubicBezTo>
                  <a:pt x="1633855" y="349814"/>
                  <a:pt x="1651000" y="349814"/>
                  <a:pt x="1682750" y="341559"/>
                </a:cubicBezTo>
                <a:cubicBezTo>
                  <a:pt x="1714500" y="333304"/>
                  <a:pt x="1732280" y="323779"/>
                  <a:pt x="1762125" y="317429"/>
                </a:cubicBezTo>
                <a:cubicBezTo>
                  <a:pt x="1791970" y="311079"/>
                  <a:pt x="1803400" y="314254"/>
                  <a:pt x="1833245" y="309809"/>
                </a:cubicBezTo>
                <a:cubicBezTo>
                  <a:pt x="1863090" y="305364"/>
                  <a:pt x="1882140" y="298379"/>
                  <a:pt x="1912620" y="293934"/>
                </a:cubicBezTo>
                <a:cubicBezTo>
                  <a:pt x="1943100" y="289489"/>
                  <a:pt x="1955800" y="289489"/>
                  <a:pt x="1984375" y="286314"/>
                </a:cubicBezTo>
                <a:cubicBezTo>
                  <a:pt x="2012950" y="283139"/>
                  <a:pt x="2026920" y="281234"/>
                  <a:pt x="2055495" y="278059"/>
                </a:cubicBezTo>
                <a:cubicBezTo>
                  <a:pt x="2084070" y="274884"/>
                  <a:pt x="2096770" y="278059"/>
                  <a:pt x="2127250" y="270439"/>
                </a:cubicBezTo>
                <a:cubicBezTo>
                  <a:pt x="2157730" y="262819"/>
                  <a:pt x="2174875" y="246944"/>
                  <a:pt x="2206625" y="238689"/>
                </a:cubicBezTo>
                <a:cubicBezTo>
                  <a:pt x="2238375" y="230434"/>
                  <a:pt x="2252980" y="233609"/>
                  <a:pt x="2286000" y="230434"/>
                </a:cubicBezTo>
                <a:cubicBezTo>
                  <a:pt x="2319020" y="227259"/>
                  <a:pt x="2338070" y="230434"/>
                  <a:pt x="2372995" y="222814"/>
                </a:cubicBezTo>
                <a:cubicBezTo>
                  <a:pt x="2407920" y="215194"/>
                  <a:pt x="2428875" y="199319"/>
                  <a:pt x="2460625" y="191064"/>
                </a:cubicBezTo>
                <a:cubicBezTo>
                  <a:pt x="2492375" y="182809"/>
                  <a:pt x="2503170" y="185984"/>
                  <a:pt x="2531745" y="182809"/>
                </a:cubicBezTo>
                <a:cubicBezTo>
                  <a:pt x="2560320" y="179634"/>
                  <a:pt x="2574925" y="178364"/>
                  <a:pt x="2603500" y="175189"/>
                </a:cubicBezTo>
                <a:cubicBezTo>
                  <a:pt x="2632075" y="172014"/>
                  <a:pt x="2646045" y="170109"/>
                  <a:pt x="2674620" y="166934"/>
                </a:cubicBezTo>
                <a:cubicBezTo>
                  <a:pt x="2703195" y="163759"/>
                  <a:pt x="2714625" y="163759"/>
                  <a:pt x="2746375" y="159314"/>
                </a:cubicBezTo>
                <a:cubicBezTo>
                  <a:pt x="2778125" y="154869"/>
                  <a:pt x="2801620" y="148519"/>
                  <a:pt x="2833370" y="143439"/>
                </a:cubicBezTo>
                <a:cubicBezTo>
                  <a:pt x="2865120" y="138359"/>
                  <a:pt x="2873375" y="138359"/>
                  <a:pt x="2905125" y="135184"/>
                </a:cubicBezTo>
                <a:cubicBezTo>
                  <a:pt x="2936875" y="132009"/>
                  <a:pt x="2960370" y="130739"/>
                  <a:pt x="2992120" y="127564"/>
                </a:cubicBezTo>
                <a:cubicBezTo>
                  <a:pt x="3023870" y="124389"/>
                  <a:pt x="3035300" y="122484"/>
                  <a:pt x="3063875" y="119309"/>
                </a:cubicBezTo>
                <a:cubicBezTo>
                  <a:pt x="3092450" y="116134"/>
                  <a:pt x="3106420" y="114864"/>
                  <a:pt x="3134995" y="111689"/>
                </a:cubicBezTo>
                <a:cubicBezTo>
                  <a:pt x="3163570" y="108514"/>
                  <a:pt x="3176270" y="106609"/>
                  <a:pt x="3206750" y="103434"/>
                </a:cubicBezTo>
                <a:cubicBezTo>
                  <a:pt x="3237230" y="100259"/>
                  <a:pt x="3253105" y="100259"/>
                  <a:pt x="3286125" y="95814"/>
                </a:cubicBezTo>
                <a:cubicBezTo>
                  <a:pt x="3319145" y="91369"/>
                  <a:pt x="3341370" y="85019"/>
                  <a:pt x="3373120" y="79939"/>
                </a:cubicBezTo>
                <a:cubicBezTo>
                  <a:pt x="3404870" y="74859"/>
                  <a:pt x="3416300" y="74859"/>
                  <a:pt x="3444875" y="71684"/>
                </a:cubicBezTo>
                <a:cubicBezTo>
                  <a:pt x="3473450" y="68509"/>
                  <a:pt x="3487420" y="65334"/>
                  <a:pt x="3515995" y="64064"/>
                </a:cubicBezTo>
                <a:cubicBezTo>
                  <a:pt x="3544570" y="62794"/>
                  <a:pt x="3556000" y="64064"/>
                  <a:pt x="3587750" y="64064"/>
                </a:cubicBezTo>
                <a:cubicBezTo>
                  <a:pt x="3619500" y="64064"/>
                  <a:pt x="3642995" y="65969"/>
                  <a:pt x="3674745" y="64064"/>
                </a:cubicBezTo>
                <a:cubicBezTo>
                  <a:pt x="3706495" y="62159"/>
                  <a:pt x="3717925" y="57714"/>
                  <a:pt x="3746500" y="55809"/>
                </a:cubicBezTo>
                <a:cubicBezTo>
                  <a:pt x="3775075" y="53904"/>
                  <a:pt x="3789045" y="57079"/>
                  <a:pt x="3817620" y="55809"/>
                </a:cubicBezTo>
                <a:cubicBezTo>
                  <a:pt x="3846195" y="54539"/>
                  <a:pt x="3857625" y="49459"/>
                  <a:pt x="3889375" y="48189"/>
                </a:cubicBezTo>
                <a:cubicBezTo>
                  <a:pt x="3921125" y="46919"/>
                  <a:pt x="3944620" y="50094"/>
                  <a:pt x="3976370" y="48189"/>
                </a:cubicBezTo>
                <a:cubicBezTo>
                  <a:pt x="4008120" y="46284"/>
                  <a:pt x="4016375" y="41839"/>
                  <a:pt x="4048125" y="39934"/>
                </a:cubicBezTo>
                <a:cubicBezTo>
                  <a:pt x="4079875" y="38029"/>
                  <a:pt x="4103370" y="39934"/>
                  <a:pt x="4135120" y="39934"/>
                </a:cubicBezTo>
                <a:cubicBezTo>
                  <a:pt x="4166870" y="39934"/>
                  <a:pt x="4177665" y="39934"/>
                  <a:pt x="4206240" y="39934"/>
                </a:cubicBezTo>
                <a:cubicBezTo>
                  <a:pt x="4234815" y="39934"/>
                  <a:pt x="4249420" y="39934"/>
                  <a:pt x="4277995" y="39934"/>
                </a:cubicBezTo>
                <a:cubicBezTo>
                  <a:pt x="4306570" y="39934"/>
                  <a:pt x="4320540" y="41204"/>
                  <a:pt x="4349115" y="39934"/>
                </a:cubicBezTo>
                <a:cubicBezTo>
                  <a:pt x="4377690" y="38664"/>
                  <a:pt x="4392295" y="33584"/>
                  <a:pt x="4420870" y="32314"/>
                </a:cubicBezTo>
                <a:cubicBezTo>
                  <a:pt x="4449445" y="31044"/>
                  <a:pt x="4462145" y="32314"/>
                  <a:pt x="4491990" y="32314"/>
                </a:cubicBezTo>
                <a:cubicBezTo>
                  <a:pt x="4521835" y="32314"/>
                  <a:pt x="4539615" y="35489"/>
                  <a:pt x="4571365" y="32314"/>
                </a:cubicBezTo>
                <a:cubicBezTo>
                  <a:pt x="4603115" y="29139"/>
                  <a:pt x="4617085" y="19614"/>
                  <a:pt x="4650740" y="16439"/>
                </a:cubicBezTo>
                <a:cubicBezTo>
                  <a:pt x="4684395" y="13264"/>
                  <a:pt x="4704715" y="16439"/>
                  <a:pt x="4738370" y="16439"/>
                </a:cubicBezTo>
                <a:cubicBezTo>
                  <a:pt x="4772025" y="16439"/>
                  <a:pt x="4787900" y="18344"/>
                  <a:pt x="4817745" y="16439"/>
                </a:cubicBezTo>
                <a:cubicBezTo>
                  <a:pt x="4847590" y="14534"/>
                  <a:pt x="4860290" y="10089"/>
                  <a:pt x="4888865" y="8184"/>
                </a:cubicBezTo>
                <a:cubicBezTo>
                  <a:pt x="4917440" y="6279"/>
                  <a:pt x="4930140" y="8184"/>
                  <a:pt x="4960620" y="8184"/>
                </a:cubicBezTo>
                <a:cubicBezTo>
                  <a:pt x="4991100" y="8184"/>
                  <a:pt x="5010150" y="8184"/>
                  <a:pt x="5039995" y="8184"/>
                </a:cubicBezTo>
                <a:cubicBezTo>
                  <a:pt x="5069840" y="8184"/>
                  <a:pt x="5082540" y="8184"/>
                  <a:pt x="5111115" y="8184"/>
                </a:cubicBezTo>
                <a:cubicBezTo>
                  <a:pt x="5139690" y="8184"/>
                  <a:pt x="5152390" y="8184"/>
                  <a:pt x="5182870" y="8184"/>
                </a:cubicBezTo>
                <a:cubicBezTo>
                  <a:pt x="5213350" y="8184"/>
                  <a:pt x="5232400" y="9454"/>
                  <a:pt x="5262245" y="8184"/>
                </a:cubicBezTo>
                <a:cubicBezTo>
                  <a:pt x="5292090" y="6914"/>
                  <a:pt x="5304790" y="1834"/>
                  <a:pt x="5333365" y="564"/>
                </a:cubicBezTo>
                <a:cubicBezTo>
                  <a:pt x="5361940" y="-706"/>
                  <a:pt x="5376545" y="564"/>
                  <a:pt x="5405120" y="564"/>
                </a:cubicBezTo>
                <a:cubicBezTo>
                  <a:pt x="5433695" y="564"/>
                  <a:pt x="5447665" y="564"/>
                  <a:pt x="5476240" y="564"/>
                </a:cubicBezTo>
                <a:cubicBezTo>
                  <a:pt x="5504815" y="564"/>
                  <a:pt x="5517515" y="564"/>
                  <a:pt x="5547995" y="564"/>
                </a:cubicBezTo>
                <a:cubicBezTo>
                  <a:pt x="5578475" y="564"/>
                  <a:pt x="5597525" y="564"/>
                  <a:pt x="5627370" y="564"/>
                </a:cubicBezTo>
                <a:cubicBezTo>
                  <a:pt x="5657215" y="564"/>
                  <a:pt x="5668645" y="564"/>
                  <a:pt x="5698490" y="564"/>
                </a:cubicBezTo>
                <a:cubicBezTo>
                  <a:pt x="5728335" y="564"/>
                  <a:pt x="5747385" y="564"/>
                  <a:pt x="5777865" y="564"/>
                </a:cubicBezTo>
                <a:cubicBezTo>
                  <a:pt x="5808345" y="564"/>
                  <a:pt x="5821045" y="564"/>
                  <a:pt x="5849620" y="564"/>
                </a:cubicBezTo>
                <a:cubicBezTo>
                  <a:pt x="5878195" y="564"/>
                  <a:pt x="5892165" y="-706"/>
                  <a:pt x="5920740" y="564"/>
                </a:cubicBezTo>
                <a:cubicBezTo>
                  <a:pt x="5949315" y="1834"/>
                  <a:pt x="5963920" y="6914"/>
                  <a:pt x="5992495" y="8184"/>
                </a:cubicBezTo>
                <a:cubicBezTo>
                  <a:pt x="6021070" y="9454"/>
                  <a:pt x="6035040" y="8184"/>
                  <a:pt x="6063615" y="8184"/>
                </a:cubicBezTo>
                <a:cubicBezTo>
                  <a:pt x="6092190" y="8184"/>
                  <a:pt x="6106795" y="5009"/>
                  <a:pt x="6135370" y="8184"/>
                </a:cubicBezTo>
                <a:cubicBezTo>
                  <a:pt x="6163945" y="11359"/>
                  <a:pt x="6176645" y="20884"/>
                  <a:pt x="6206490" y="24059"/>
                </a:cubicBezTo>
                <a:cubicBezTo>
                  <a:pt x="6236335" y="27234"/>
                  <a:pt x="6255385" y="24059"/>
                  <a:pt x="6285865" y="24059"/>
                </a:cubicBezTo>
                <a:cubicBezTo>
                  <a:pt x="6316345" y="24059"/>
                  <a:pt x="6329045" y="22154"/>
                  <a:pt x="6357620" y="24059"/>
                </a:cubicBezTo>
                <a:cubicBezTo>
                  <a:pt x="6386195" y="25964"/>
                  <a:pt x="6400165" y="29139"/>
                  <a:pt x="6428740" y="32314"/>
                </a:cubicBezTo>
                <a:cubicBezTo>
                  <a:pt x="6457315" y="35489"/>
                  <a:pt x="6471920" y="36759"/>
                  <a:pt x="6500495" y="39934"/>
                </a:cubicBezTo>
                <a:cubicBezTo>
                  <a:pt x="6529070" y="43109"/>
                  <a:pt x="6543040" y="45014"/>
                  <a:pt x="6571615" y="48189"/>
                </a:cubicBezTo>
                <a:cubicBezTo>
                  <a:pt x="6600190" y="51364"/>
                  <a:pt x="6614795" y="51364"/>
                  <a:pt x="6643370" y="55809"/>
                </a:cubicBezTo>
                <a:cubicBezTo>
                  <a:pt x="6671945" y="60254"/>
                  <a:pt x="6687185" y="66604"/>
                  <a:pt x="6714490" y="71684"/>
                </a:cubicBezTo>
                <a:cubicBezTo>
                  <a:pt x="6741795" y="76764"/>
                  <a:pt x="6751320" y="74859"/>
                  <a:pt x="6778625" y="79939"/>
                </a:cubicBezTo>
                <a:cubicBezTo>
                  <a:pt x="6805930" y="85019"/>
                  <a:pt x="6821170" y="89464"/>
                  <a:pt x="6849745" y="95814"/>
                </a:cubicBezTo>
                <a:cubicBezTo>
                  <a:pt x="6878320" y="102164"/>
                  <a:pt x="6892925" y="105339"/>
                  <a:pt x="6921500" y="111689"/>
                </a:cubicBezTo>
                <a:cubicBezTo>
                  <a:pt x="6950075" y="118039"/>
                  <a:pt x="6962775" y="121214"/>
                  <a:pt x="6992620" y="127564"/>
                </a:cubicBezTo>
                <a:cubicBezTo>
                  <a:pt x="7022465" y="133914"/>
                  <a:pt x="7041515" y="135819"/>
                  <a:pt x="7071995" y="143439"/>
                </a:cubicBezTo>
                <a:cubicBezTo>
                  <a:pt x="7102475" y="151059"/>
                  <a:pt x="7115175" y="160584"/>
                  <a:pt x="7143750" y="166934"/>
                </a:cubicBezTo>
                <a:cubicBezTo>
                  <a:pt x="7172325" y="173284"/>
                  <a:pt x="7186295" y="168839"/>
                  <a:pt x="7214870" y="175189"/>
                </a:cubicBezTo>
                <a:cubicBezTo>
                  <a:pt x="7243445" y="181539"/>
                  <a:pt x="7258050" y="189159"/>
                  <a:pt x="7286625" y="198684"/>
                </a:cubicBezTo>
                <a:cubicBezTo>
                  <a:pt x="7315200" y="208209"/>
                  <a:pt x="7329170" y="214559"/>
                  <a:pt x="7357745" y="222814"/>
                </a:cubicBezTo>
                <a:cubicBezTo>
                  <a:pt x="7386320" y="231069"/>
                  <a:pt x="7400925" y="231069"/>
                  <a:pt x="7429500" y="238689"/>
                </a:cubicBezTo>
                <a:cubicBezTo>
                  <a:pt x="7458075" y="246309"/>
                  <a:pt x="7472045" y="255834"/>
                  <a:pt x="7500620" y="262184"/>
                </a:cubicBezTo>
                <a:cubicBezTo>
                  <a:pt x="7529195" y="268534"/>
                  <a:pt x="7543800" y="262819"/>
                  <a:pt x="7572375" y="270439"/>
                </a:cubicBezTo>
                <a:cubicBezTo>
                  <a:pt x="7600950" y="278059"/>
                  <a:pt x="7613650" y="290759"/>
                  <a:pt x="7643495" y="301554"/>
                </a:cubicBezTo>
                <a:cubicBezTo>
                  <a:pt x="7673340" y="312349"/>
                  <a:pt x="7692390" y="314254"/>
                  <a:pt x="7722870" y="325684"/>
                </a:cubicBezTo>
                <a:cubicBezTo>
                  <a:pt x="7753350" y="337114"/>
                  <a:pt x="7766050" y="347909"/>
                  <a:pt x="7794625" y="357434"/>
                </a:cubicBezTo>
                <a:cubicBezTo>
                  <a:pt x="7823200" y="366959"/>
                  <a:pt x="7853045" y="370769"/>
                  <a:pt x="7865745" y="37330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9377680" y="666750"/>
            <a:ext cx="286385" cy="427990"/>
          </a:xfrm>
          <a:custGeom>
            <a:avLst/>
            <a:gdLst>
              <a:gd name="connisteX0" fmla="*/ 127000 w 286539"/>
              <a:gd name="connsiteY0" fmla="*/ 0 h 427990"/>
              <a:gd name="connisteX1" fmla="*/ 150495 w 286539"/>
              <a:gd name="connsiteY1" fmla="*/ 79375 h 427990"/>
              <a:gd name="connisteX2" fmla="*/ 182245 w 286539"/>
              <a:gd name="connsiteY2" fmla="*/ 150495 h 427990"/>
              <a:gd name="connisteX3" fmla="*/ 222250 w 286539"/>
              <a:gd name="connsiteY3" fmla="*/ 221615 h 427990"/>
              <a:gd name="connisteX4" fmla="*/ 245745 w 286539"/>
              <a:gd name="connsiteY4" fmla="*/ 293370 h 427990"/>
              <a:gd name="connisteX5" fmla="*/ 285750 w 286539"/>
              <a:gd name="connsiteY5" fmla="*/ 364490 h 427990"/>
              <a:gd name="connisteX6" fmla="*/ 213995 w 286539"/>
              <a:gd name="connsiteY6" fmla="*/ 380365 h 427990"/>
              <a:gd name="connisteX7" fmla="*/ 142875 w 286539"/>
              <a:gd name="connsiteY7" fmla="*/ 404495 h 427990"/>
              <a:gd name="connisteX8" fmla="*/ 71120 w 286539"/>
              <a:gd name="connsiteY8" fmla="*/ 412115 h 427990"/>
              <a:gd name="connisteX9" fmla="*/ 0 w 286539"/>
              <a:gd name="connsiteY9" fmla="*/ 427990 h 4279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286540" h="427990">
                <a:moveTo>
                  <a:pt x="127000" y="0"/>
                </a:moveTo>
                <a:cubicBezTo>
                  <a:pt x="130810" y="14605"/>
                  <a:pt x="139700" y="49530"/>
                  <a:pt x="150495" y="79375"/>
                </a:cubicBezTo>
                <a:cubicBezTo>
                  <a:pt x="161290" y="109220"/>
                  <a:pt x="167640" y="121920"/>
                  <a:pt x="182245" y="150495"/>
                </a:cubicBezTo>
                <a:cubicBezTo>
                  <a:pt x="196850" y="179070"/>
                  <a:pt x="209550" y="193040"/>
                  <a:pt x="222250" y="221615"/>
                </a:cubicBezTo>
                <a:cubicBezTo>
                  <a:pt x="234950" y="250190"/>
                  <a:pt x="233045" y="264795"/>
                  <a:pt x="245745" y="293370"/>
                </a:cubicBezTo>
                <a:cubicBezTo>
                  <a:pt x="258445" y="321945"/>
                  <a:pt x="292100" y="347345"/>
                  <a:pt x="285750" y="364490"/>
                </a:cubicBezTo>
                <a:cubicBezTo>
                  <a:pt x="279400" y="381635"/>
                  <a:pt x="242570" y="372110"/>
                  <a:pt x="213995" y="380365"/>
                </a:cubicBezTo>
                <a:cubicBezTo>
                  <a:pt x="185420" y="388620"/>
                  <a:pt x="171450" y="398145"/>
                  <a:pt x="142875" y="404495"/>
                </a:cubicBezTo>
                <a:cubicBezTo>
                  <a:pt x="114300" y="410845"/>
                  <a:pt x="99695" y="407670"/>
                  <a:pt x="71120" y="412115"/>
                </a:cubicBezTo>
                <a:cubicBezTo>
                  <a:pt x="42545" y="416560"/>
                  <a:pt x="12700" y="424815"/>
                  <a:pt x="0" y="42799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781675" y="2629535"/>
            <a:ext cx="2005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olidFill>
                  <a:srgbClr val="FF0000"/>
                </a:solidFill>
                <a:sym typeface="+mn-ea"/>
              </a:rPr>
              <a:t>peerfd = </a:t>
            </a:r>
            <a:r>
              <a:rPr lang="en-US" altLang="zh-CN">
                <a:solidFill>
                  <a:schemeClr val="tx1"/>
                </a:solidFill>
              </a:rPr>
              <a:t>accept()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81805" y="463550"/>
            <a:ext cx="22739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执行任务：</a:t>
            </a:r>
            <a:r>
              <a:rPr lang="en-US" altLang="zh-CN" b="1">
                <a:solidFill>
                  <a:srgbClr val="FF0000"/>
                </a:solidFill>
              </a:rPr>
              <a:t>send</a:t>
            </a:r>
            <a:r>
              <a:rPr lang="zh-CN" altLang="en-US" b="1">
                <a:solidFill>
                  <a:srgbClr val="FF0000"/>
                </a:solidFill>
              </a:rPr>
              <a:t>文件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013700" y="5130165"/>
            <a:ext cx="31546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父进程接收新连接</a:t>
            </a:r>
            <a:endParaRPr lang="zh-CN" altLang="en-US">
              <a:solidFill>
                <a:srgbClr val="FF0000"/>
              </a:solidFill>
            </a:endParaRPr>
          </a:p>
          <a:p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子进程去执行文件传输的任务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41700" y="223520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管道通信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747395" y="637413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服务器</a:t>
            </a:r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2141855" y="6304915"/>
            <a:ext cx="7760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在客户端请求到来之前，我们先请几个工人，</a:t>
            </a:r>
            <a:r>
              <a:rPr lang="zh-CN" altLang="en-US">
                <a:solidFill>
                  <a:srgbClr val="FF0000"/>
                </a:solidFill>
              </a:rPr>
              <a:t>每一个工人服务多个客户端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888355" y="5381625"/>
            <a:ext cx="11836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老板</a:t>
            </a:r>
            <a:r>
              <a:rPr lang="en-US" altLang="zh-CN"/>
              <a:t>/</a:t>
            </a:r>
            <a:r>
              <a:rPr lang="zh-CN" altLang="en-US"/>
              <a:t>销售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回顾进程池的流程，搭建框架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r>
              <a:rPr lang="zh-CN" altLang="en-US"/>
              <a:t>需求：</a:t>
            </a:r>
            <a:endParaRPr lang="zh-CN" altLang="en-US"/>
          </a:p>
          <a:p>
            <a:pPr lvl="1"/>
            <a:r>
              <a:rPr lang="zh-CN" altLang="en-US" sz="2400">
                <a:solidFill>
                  <a:srgbClr val="FF0000"/>
                </a:solidFill>
              </a:rPr>
              <a:t>父进程</a:t>
            </a:r>
            <a:r>
              <a:rPr lang="zh-CN" altLang="en-US" sz="2400"/>
              <a:t>流程：</a:t>
            </a:r>
            <a:endParaRPr lang="zh-CN" altLang="en-US"/>
          </a:p>
          <a:p>
            <a:pPr marL="914400" lvl="2" indent="0">
              <a:buNone/>
            </a:pPr>
            <a:r>
              <a:rPr lang="en-US" altLang="zh-CN"/>
              <a:t>1. </a:t>
            </a:r>
            <a:r>
              <a:rPr lang="zh-CN" altLang="en-US"/>
              <a:t>父进程创建</a:t>
            </a:r>
            <a:r>
              <a:rPr lang="en-US" altLang="zh-CN">
                <a:solidFill>
                  <a:srgbClr val="FF0000"/>
                </a:solidFill>
              </a:rPr>
              <a:t>N</a:t>
            </a:r>
            <a:r>
              <a:rPr lang="zh-CN" altLang="en-US">
                <a:solidFill>
                  <a:srgbClr val="FF0000"/>
                </a:solidFill>
              </a:rPr>
              <a:t>个子进程</a:t>
            </a:r>
            <a:r>
              <a:rPr lang="zh-CN" altLang="en-US"/>
              <a:t>，让每一个子进程挂起，等待进行文件传输</a:t>
            </a:r>
            <a:endParaRPr lang="en-US" altLang="zh-CN"/>
          </a:p>
          <a:p>
            <a:pPr marL="914400" lvl="2" indent="0">
              <a:buNone/>
            </a:pPr>
            <a:r>
              <a:rPr lang="en-US" altLang="zh-CN"/>
              <a:t>2. </a:t>
            </a:r>
            <a:r>
              <a:rPr lang="zh-CN" altLang="en-US"/>
              <a:t>父进程创建监听套接字，等待客户端新连接到来</a:t>
            </a:r>
            <a:endParaRPr lang="zh-CN" altLang="en-US"/>
          </a:p>
          <a:p>
            <a:pPr marL="914400" lvl="2" indent="0">
              <a:buNone/>
            </a:pPr>
            <a:r>
              <a:rPr lang="en-US" altLang="zh-CN"/>
              <a:t>3. </a:t>
            </a:r>
            <a:r>
              <a:rPr lang="zh-CN" altLang="en-US"/>
              <a:t>父进程创建</a:t>
            </a:r>
            <a:r>
              <a:rPr lang="en-US" altLang="zh-CN"/>
              <a:t>epoll</a:t>
            </a:r>
            <a:r>
              <a:rPr lang="zh-CN" altLang="en-US"/>
              <a:t>实例，监听相应的文件描述符</a:t>
            </a:r>
            <a:endParaRPr lang="en-US" altLang="zh-CN"/>
          </a:p>
          <a:p>
            <a:pPr marL="914400" lvl="2" indent="0">
              <a:buNone/>
            </a:pPr>
            <a:r>
              <a:rPr lang="en-US" altLang="zh-CN"/>
              <a:t>4. </a:t>
            </a:r>
            <a:r>
              <a:rPr lang="zh-CN" altLang="en-US"/>
              <a:t>父进程接收客户端的连接请求，</a:t>
            </a:r>
            <a:r>
              <a:rPr lang="en-US" altLang="zh-CN"/>
              <a:t>accept</a:t>
            </a:r>
            <a:r>
              <a:rPr lang="zh-CN" altLang="en-US"/>
              <a:t>后得到</a:t>
            </a:r>
            <a:r>
              <a:rPr lang="en-US" altLang="zh-CN">
                <a:solidFill>
                  <a:srgbClr val="FF0000"/>
                </a:solidFill>
              </a:rPr>
              <a:t>peerfd</a:t>
            </a:r>
            <a:r>
              <a:rPr lang="zh-CN" altLang="en-US"/>
              <a:t>，之后传递给</a:t>
            </a:r>
            <a:endParaRPr lang="zh-CN" altLang="en-US"/>
          </a:p>
          <a:p>
            <a:pPr marL="914400" lvl="2" indent="0">
              <a:buNone/>
            </a:pPr>
            <a:r>
              <a:rPr lang="en-US" altLang="zh-CN"/>
              <a:t>    </a:t>
            </a:r>
            <a:r>
              <a:rPr lang="zh-CN" altLang="en-US"/>
              <a:t>一个非忙碌（空闲）的子进程【</a:t>
            </a:r>
            <a:r>
              <a:rPr lang="zh-CN" altLang="en-US">
                <a:solidFill>
                  <a:srgbClr val="FF0000"/>
                </a:solidFill>
              </a:rPr>
              <a:t>进程间传递文件描述符</a:t>
            </a:r>
            <a:r>
              <a:rPr lang="zh-CN" altLang="en-US"/>
              <a:t>】</a:t>
            </a:r>
            <a:endParaRPr lang="zh-CN" altLang="en-US"/>
          </a:p>
          <a:p>
            <a:pPr marL="914400" lvl="2" indent="0">
              <a:buNone/>
            </a:pPr>
            <a:r>
              <a:rPr lang="en-US" altLang="zh-CN"/>
              <a:t>5. </a:t>
            </a:r>
            <a:r>
              <a:rPr lang="zh-CN" altLang="en-US"/>
              <a:t>如果管道可读，</a:t>
            </a:r>
            <a:r>
              <a:rPr lang="zh-CN" altLang="en-US">
                <a:solidFill>
                  <a:srgbClr val="FF0000"/>
                </a:solidFill>
              </a:rPr>
              <a:t>表示子进程已执行完任务</a:t>
            </a:r>
            <a:r>
              <a:rPr lang="zh-CN" altLang="en-US"/>
              <a:t>，将子进程标记为空闲状态</a:t>
            </a:r>
            <a:endParaRPr lang="zh-CN" altLang="en-US"/>
          </a:p>
          <a:p>
            <a:pPr lvl="1" algn="l">
              <a:buClrTx/>
              <a:buSzTx/>
            </a:pPr>
            <a:r>
              <a:rPr lang="zh-CN" altLang="en-US">
                <a:solidFill>
                  <a:srgbClr val="FF0000"/>
                </a:solidFill>
              </a:rPr>
              <a:t>子进程</a:t>
            </a:r>
            <a:r>
              <a:rPr lang="zh-CN" altLang="en-US"/>
              <a:t>流程：</a:t>
            </a:r>
            <a:endParaRPr lang="zh-CN" altLang="en-US"/>
          </a:p>
          <a:p>
            <a:pPr marL="685800" lvl="3" indent="0" algn="l">
              <a:buClrTx/>
              <a:buSzTx/>
              <a:buNone/>
            </a:pPr>
            <a:r>
              <a:rPr lang="en-US" altLang="zh-CN" sz="1495">
                <a:sym typeface="+mn-ea"/>
              </a:rPr>
              <a:t>	</a:t>
            </a:r>
            <a:r>
              <a:rPr lang="en-US" altLang="zh-CN" sz="2000">
                <a:sym typeface="+mn-ea"/>
              </a:rPr>
              <a:t>1. </a:t>
            </a:r>
            <a:r>
              <a:rPr lang="zh-CN" altLang="en-US" sz="2000">
                <a:sym typeface="+mn-ea"/>
              </a:rPr>
              <a:t>子进程</a:t>
            </a:r>
            <a:r>
              <a:rPr lang="en-US" altLang="zh-CN" sz="2000">
                <a:solidFill>
                  <a:srgbClr val="FF0000"/>
                </a:solidFill>
                <a:sym typeface="+mn-ea"/>
              </a:rPr>
              <a:t>recvFd</a:t>
            </a:r>
            <a:r>
              <a:rPr lang="zh-CN" altLang="en-US" sz="2000">
                <a:sym typeface="+mn-ea"/>
              </a:rPr>
              <a:t>一直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阻塞</a:t>
            </a:r>
            <a:r>
              <a:rPr lang="zh-CN" altLang="en-US" sz="2000">
                <a:sym typeface="+mn-ea"/>
              </a:rPr>
              <a:t>在管道上，如果管道中有数据到来，子进程从</a:t>
            </a:r>
            <a:endParaRPr lang="zh-CN" altLang="en-US" sz="2000">
              <a:sym typeface="+mn-ea"/>
            </a:endParaRPr>
          </a:p>
          <a:p>
            <a:pPr marL="685800" lvl="3" indent="0" algn="l">
              <a:buClrTx/>
              <a:buSzTx/>
              <a:buNone/>
            </a:pPr>
            <a:r>
              <a:rPr lang="zh-CN" altLang="en-US" sz="2000">
                <a:sym typeface="+mn-ea"/>
              </a:rPr>
              <a:t> </a:t>
            </a:r>
            <a:r>
              <a:rPr lang="en-US" altLang="zh-CN" sz="2000">
                <a:sym typeface="+mn-ea"/>
              </a:rPr>
              <a:t>      recvmsg</a:t>
            </a:r>
            <a:r>
              <a:rPr lang="zh-CN" altLang="en-US" sz="2000">
                <a:sym typeface="+mn-ea"/>
              </a:rPr>
              <a:t>中返回，可以给客户端传输文件</a:t>
            </a:r>
            <a:endParaRPr lang="zh-CN" altLang="en-US" sz="2000">
              <a:sym typeface="+mn-ea"/>
            </a:endParaRPr>
          </a:p>
          <a:p>
            <a:pPr marL="685800" lvl="3" indent="0" algn="l">
              <a:buClrTx/>
              <a:buSzTx/>
              <a:buNone/>
            </a:pPr>
            <a:r>
              <a:rPr lang="en-US" altLang="zh-CN" sz="2000">
                <a:sym typeface="+mn-ea"/>
              </a:rPr>
              <a:t>	2. </a:t>
            </a:r>
            <a:r>
              <a:rPr lang="zh-CN" altLang="en-US" sz="2000">
                <a:sym typeface="+mn-ea"/>
              </a:rPr>
              <a:t>传输文件结束后，关闭连接，通知父进程。</a:t>
            </a:r>
            <a:endParaRPr lang="zh-CN" altLang="en-US" sz="2000">
              <a:sym typeface="+mn-ea"/>
            </a:endParaRPr>
          </a:p>
          <a:p>
            <a:pPr marL="685800" lvl="3" indent="0" algn="l">
              <a:buClrTx/>
              <a:buSzTx/>
              <a:buNone/>
            </a:pPr>
            <a:r>
              <a:rPr lang="zh-CN" altLang="en-US" sz="2000">
                <a:sym typeface="+mn-ea"/>
              </a:rPr>
              <a:t> </a:t>
            </a:r>
            <a:r>
              <a:rPr lang="en-US" altLang="zh-CN" sz="2000">
                <a:sym typeface="+mn-ea"/>
              </a:rPr>
              <a:t>   3. </a:t>
            </a:r>
            <a:r>
              <a:rPr lang="zh-CN" altLang="en-US" sz="2000">
                <a:sym typeface="+mn-ea"/>
              </a:rPr>
              <a:t>等待下一次任务。</a:t>
            </a:r>
            <a:endParaRPr lang="zh-CN" altLang="en-US" sz="1495"/>
          </a:p>
          <a:p>
            <a:pPr lvl="2" algn="l">
              <a:buClrTx/>
              <a:buSzTx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>
                <a:solidFill>
                  <a:srgbClr val="FF0000"/>
                </a:solidFill>
              </a:rPr>
              <a:t>搭建进程池框架</a:t>
            </a:r>
            <a:endParaRPr lang="zh-CN" altLang="en-US" b="1">
              <a:solidFill>
                <a:srgbClr val="FF0000"/>
              </a:solidFill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026920"/>
            <a:ext cx="5688965" cy="16973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81685" y="4218305"/>
            <a:ext cx="3468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父进程需要管理每一个子进程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81685" y="5080635"/>
            <a:ext cx="4526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根据父子进程各自的流程，</a:t>
            </a:r>
            <a:r>
              <a:rPr lang="zh-CN" altLang="en-US" b="1">
                <a:solidFill>
                  <a:srgbClr val="FF0000"/>
                </a:solidFill>
              </a:rPr>
              <a:t>搭建进程池框架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创建</a:t>
            </a:r>
            <a:r>
              <a:rPr lang="en-US" altLang="zh-CN"/>
              <a:t>N</a:t>
            </a:r>
            <a:r>
              <a:rPr lang="zh-CN" altLang="en-US"/>
              <a:t>个子进程</a:t>
            </a:r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4157345" y="1925320"/>
            <a:ext cx="660400" cy="61341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568700" y="3070860"/>
            <a:ext cx="660400" cy="61341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5059045" y="3070860"/>
            <a:ext cx="660400" cy="61341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4037965" y="2512695"/>
            <a:ext cx="191770" cy="5835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4723765" y="2499995"/>
            <a:ext cx="494665" cy="592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972175" y="3151505"/>
            <a:ext cx="1784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子进程死循环</a:t>
            </a: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188335" y="4113530"/>
            <a:ext cx="660400" cy="61341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398645" y="4150995"/>
            <a:ext cx="660400" cy="61341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3642360" y="3718560"/>
            <a:ext cx="157480" cy="3746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4196080" y="3620135"/>
            <a:ext cx="314960" cy="5797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306695" y="4236085"/>
            <a:ext cx="1784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子进程死循环</a:t>
            </a:r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654935" y="5373370"/>
            <a:ext cx="660400" cy="61341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799840" y="5410200"/>
            <a:ext cx="660400" cy="61341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7" name="直接箭头连接符 16"/>
          <p:cNvCxnSpPr/>
          <p:nvPr/>
        </p:nvCxnSpPr>
        <p:spPr>
          <a:xfrm flipH="1">
            <a:off x="3126740" y="4706620"/>
            <a:ext cx="306705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3778250" y="4702175"/>
            <a:ext cx="226060" cy="6648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042410" y="1635125"/>
            <a:ext cx="434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5158740" y="2700020"/>
            <a:ext cx="732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3274695" y="2865755"/>
            <a:ext cx="434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2840355" y="3867785"/>
            <a:ext cx="434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</a:t>
            </a:r>
            <a:endParaRPr lang="en-US" altLang="zh-CN"/>
          </a:p>
        </p:txBody>
      </p:sp>
      <p:sp>
        <p:nvSpPr>
          <p:cNvPr id="23" name="文本框 22"/>
          <p:cNvSpPr txBox="1"/>
          <p:nvPr/>
        </p:nvSpPr>
        <p:spPr>
          <a:xfrm>
            <a:off x="2533015" y="5024120"/>
            <a:ext cx="434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</a:t>
            </a:r>
            <a:endParaRPr lang="en-US" altLang="zh-CN"/>
          </a:p>
        </p:txBody>
      </p:sp>
      <p:sp>
        <p:nvSpPr>
          <p:cNvPr id="24" name="文本框 23"/>
          <p:cNvSpPr txBox="1"/>
          <p:nvPr/>
        </p:nvSpPr>
        <p:spPr>
          <a:xfrm>
            <a:off x="4460240" y="3831590"/>
            <a:ext cx="732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4037965" y="5064125"/>
            <a:ext cx="732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3058795" y="1831340"/>
            <a:ext cx="634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fork</a:t>
            </a:r>
            <a:endParaRPr lang="en-US" altLang="zh-CN"/>
          </a:p>
        </p:txBody>
      </p:sp>
      <p:sp>
        <p:nvSpPr>
          <p:cNvPr id="28" name="文本框 27"/>
          <p:cNvSpPr txBox="1"/>
          <p:nvPr/>
        </p:nvSpPr>
        <p:spPr>
          <a:xfrm>
            <a:off x="2475230" y="3155950"/>
            <a:ext cx="864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fork</a:t>
            </a:r>
            <a:endParaRPr lang="en-US" altLang="zh-CN"/>
          </a:p>
        </p:txBody>
      </p:sp>
      <p:sp>
        <p:nvSpPr>
          <p:cNvPr id="29" name="文本框 28"/>
          <p:cNvSpPr txBox="1"/>
          <p:nvPr/>
        </p:nvSpPr>
        <p:spPr>
          <a:xfrm>
            <a:off x="2274570" y="4267835"/>
            <a:ext cx="88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fork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4817745" y="5492750"/>
            <a:ext cx="1784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子进程死循环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N</a:t>
            </a:r>
            <a:r>
              <a:rPr lang="zh-CN" altLang="en-US"/>
              <a:t>个进程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601470"/>
            <a:ext cx="9734550" cy="1076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20" y="2874645"/>
            <a:ext cx="5711825" cy="38258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915" y="3575685"/>
            <a:ext cx="3810000" cy="13081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xshell</a:t>
            </a:r>
            <a:r>
              <a:rPr lang="zh-CN" altLang="en-US"/>
              <a:t>快速命令集设置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6865" y="1942465"/>
            <a:ext cx="3320415" cy="33280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370" y="1879600"/>
            <a:ext cx="4237355" cy="37439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310" y="2166620"/>
            <a:ext cx="3390900" cy="316928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685" y="1761490"/>
            <a:ext cx="7845425" cy="31496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父进程流程</a:t>
            </a:r>
            <a:br>
              <a:rPr lang="en-US"/>
            </a:b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949950" y="2373630"/>
            <a:ext cx="412813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2. </a:t>
            </a:r>
            <a:r>
              <a:rPr lang="zh-CN" altLang="en-US">
                <a:solidFill>
                  <a:srgbClr val="FF0000"/>
                </a:solidFill>
              </a:rPr>
              <a:t>创建</a:t>
            </a:r>
            <a:r>
              <a:rPr lang="en-US" altLang="zh-CN">
                <a:solidFill>
                  <a:srgbClr val="FF0000"/>
                </a:solidFill>
              </a:rPr>
              <a:t>listen</a:t>
            </a:r>
            <a:r>
              <a:rPr lang="zh-CN" altLang="en-US">
                <a:solidFill>
                  <a:srgbClr val="FF0000"/>
                </a:solidFill>
              </a:rPr>
              <a:t>套接字，等待客户端的到来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3. </a:t>
            </a:r>
            <a:r>
              <a:rPr lang="zh-CN" altLang="en-US">
                <a:solidFill>
                  <a:srgbClr val="FF0000"/>
                </a:solidFill>
              </a:rPr>
              <a:t>创建</a:t>
            </a:r>
            <a:r>
              <a:rPr lang="en-US" altLang="zh-CN">
                <a:solidFill>
                  <a:srgbClr val="FF0000"/>
                </a:solidFill>
              </a:rPr>
              <a:t>epoll</a:t>
            </a:r>
            <a:r>
              <a:rPr lang="zh-CN" altLang="en-US">
                <a:solidFill>
                  <a:srgbClr val="FF0000"/>
                </a:solidFill>
              </a:rPr>
              <a:t>的实例，并注册相应的</a:t>
            </a:r>
            <a:r>
              <a:rPr lang="en-US" altLang="zh-CN">
                <a:solidFill>
                  <a:srgbClr val="FF0000"/>
                </a:solidFill>
              </a:rPr>
              <a:t>fd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4. </a:t>
            </a:r>
            <a:r>
              <a:rPr lang="zh-CN" altLang="en-US">
                <a:solidFill>
                  <a:srgbClr val="FF0000"/>
                </a:solidFill>
              </a:rPr>
              <a:t>执行</a:t>
            </a:r>
            <a:r>
              <a:rPr lang="en-US" altLang="zh-CN">
                <a:solidFill>
                  <a:srgbClr val="FF0000"/>
                </a:solidFill>
              </a:rPr>
              <a:t>epoll</a:t>
            </a:r>
            <a:r>
              <a:rPr lang="zh-CN" altLang="en-US">
                <a:solidFill>
                  <a:srgbClr val="FF0000"/>
                </a:solidFill>
              </a:rPr>
              <a:t>事件循环</a:t>
            </a:r>
            <a:r>
              <a:rPr lang="en-US" altLang="zh-CN">
                <a:solidFill>
                  <a:srgbClr val="FF0000"/>
                </a:solidFill>
              </a:rPr>
              <a:t>,epoll</a:t>
            </a:r>
            <a:r>
              <a:rPr lang="zh-CN" altLang="en-US">
                <a:solidFill>
                  <a:srgbClr val="FF0000"/>
                </a:solidFill>
              </a:rPr>
              <a:t>等待就绪</a:t>
            </a:r>
            <a:r>
              <a:rPr lang="en-US" altLang="zh-CN">
                <a:solidFill>
                  <a:srgbClr val="FF0000"/>
                </a:solidFill>
              </a:rPr>
              <a:t>fd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6250" y="1230630"/>
            <a:ext cx="8204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main.c</a:t>
            </a:r>
            <a:endParaRPr lang="en-US" altLang="zh-CN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" name="墨迹 3"/>
              <p14:cNvContentPartPr/>
              <p14:nvPr/>
            </p14:nvContentPartPr>
            <p14:xfrm>
              <a:off x="967740" y="3075940"/>
              <a:ext cx="4277360" cy="70739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"/>
            </p:blipFill>
            <p:spPr>
              <a:xfrm>
                <a:off x="967740" y="3075940"/>
                <a:ext cx="4277360" cy="707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2820670" y="4899025"/>
              <a:ext cx="911860" cy="17970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2820670" y="4899025"/>
                <a:ext cx="911860" cy="17970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父进程流程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082540" y="5715000"/>
            <a:ext cx="567436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5. </a:t>
            </a:r>
            <a:r>
              <a:rPr lang="zh-CN" altLang="en-US">
                <a:solidFill>
                  <a:srgbClr val="FF0000"/>
                </a:solidFill>
              </a:rPr>
              <a:t>有客户端到来，就将其交给子进程进行处理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6. </a:t>
            </a:r>
            <a:r>
              <a:rPr lang="zh-CN" altLang="en-US">
                <a:solidFill>
                  <a:srgbClr val="FF0000"/>
                </a:solidFill>
              </a:rPr>
              <a:t>子进程任务执行结束后，父进程处理子进程发送过来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的通知，并将子进程标记位空闲状态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0" y="245110"/>
            <a:ext cx="8289925" cy="50133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4605655" y="2384425"/>
              <a:ext cx="711835" cy="342074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4605655" y="2384425"/>
                <a:ext cx="711835" cy="3420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5048885" y="2309495"/>
              <a:ext cx="277495" cy="2952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5048885" y="2309495"/>
                <a:ext cx="27749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9" name="墨迹 8"/>
              <p14:cNvContentPartPr/>
              <p14:nvPr/>
            </p14:nvContentPartPr>
            <p14:xfrm>
              <a:off x="5360670" y="3802380"/>
              <a:ext cx="6072505" cy="140144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7"/>
            </p:blipFill>
            <p:spPr>
              <a:xfrm>
                <a:off x="5360670" y="3802380"/>
                <a:ext cx="6072505" cy="1401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0" name="墨迹 9"/>
              <p14:cNvContentPartPr/>
              <p14:nvPr/>
            </p14:nvContentPartPr>
            <p14:xfrm>
              <a:off x="4596765" y="4496435"/>
              <a:ext cx="781685" cy="169481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9"/>
            </p:blipFill>
            <p:spPr>
              <a:xfrm>
                <a:off x="4596765" y="4496435"/>
                <a:ext cx="781685" cy="16948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1" name="墨迹 10"/>
              <p14:cNvContentPartPr/>
              <p14:nvPr/>
            </p14:nvContentPartPr>
            <p14:xfrm>
              <a:off x="5211445" y="4496435"/>
              <a:ext cx="149860" cy="15430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1"/>
            </p:blipFill>
            <p:spPr>
              <a:xfrm>
                <a:off x="5211445" y="4496435"/>
                <a:ext cx="149860" cy="154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2" name="墨迹 11"/>
              <p14:cNvContentPartPr/>
              <p14:nvPr/>
            </p14:nvContentPartPr>
            <p14:xfrm>
              <a:off x="5395595" y="540385"/>
              <a:ext cx="4650105" cy="276669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3"/>
            </p:blipFill>
            <p:spPr>
              <a:xfrm>
                <a:off x="5395595" y="540385"/>
                <a:ext cx="4650105" cy="276669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关闭连接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00810"/>
            <a:ext cx="10515600" cy="4351338"/>
          </a:xfrm>
        </p:spPr>
        <p:txBody>
          <a:bodyPr/>
          <a:p>
            <a:pPr marL="0" indent="0">
              <a:buNone/>
            </a:pPr>
            <a:r>
              <a:rPr lang="zh-CN" altLang="en-US" sz="1800"/>
              <a:t>对于服务器来说，因为有了进程间的</a:t>
            </a:r>
            <a:r>
              <a:rPr lang="en-US" altLang="zh-CN" sz="1800"/>
              <a:t>dup</a:t>
            </a:r>
            <a:r>
              <a:rPr lang="zh-CN" altLang="en-US" sz="1800"/>
              <a:t>机制，只有当父子进程中都关闭了相应的</a:t>
            </a:r>
            <a:r>
              <a:rPr lang="en-US" altLang="zh-CN" sz="1800"/>
              <a:t>fd</a:t>
            </a:r>
            <a:r>
              <a:rPr lang="zh-CN" altLang="en-US" sz="1800"/>
              <a:t>时，才算将连接关闭掉了。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>
                <a:solidFill>
                  <a:srgbClr val="FF0000"/>
                </a:solidFill>
              </a:rPr>
              <a:t>如果只关闭其中一个，该连接并没有被真正关闭。</a:t>
            </a:r>
            <a:endParaRPr lang="zh-CN" altLang="en-US" sz="180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815" y="3128645"/>
            <a:ext cx="6642100" cy="32607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04190" y="2644775"/>
            <a:ext cx="1985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父进程</a:t>
            </a:r>
            <a:endParaRPr lang="zh-CN" altLang="en-US" b="1">
              <a:solidFill>
                <a:srgbClr val="FF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790" y="2920365"/>
            <a:ext cx="5867400" cy="36766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209915" y="2409825"/>
            <a:ext cx="2037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子进程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需求：</a:t>
            </a:r>
            <a:r>
              <a:rPr lang="zh-CN" altLang="en-US">
                <a:solidFill>
                  <a:srgbClr val="FF0000"/>
                </a:solidFill>
              </a:rPr>
              <a:t>文件传输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31975"/>
            <a:ext cx="10515600" cy="4351338"/>
          </a:xfrm>
        </p:spPr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项目：功能类似于百度网盘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38200" y="2744470"/>
            <a:ext cx="1068641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当有</a:t>
            </a:r>
            <a:r>
              <a:rPr lang="zh-CN" altLang="en-US" b="1">
                <a:solidFill>
                  <a:srgbClr val="FF0000"/>
                </a:solidFill>
              </a:rPr>
              <a:t>大量</a:t>
            </a:r>
            <a:r>
              <a:rPr lang="zh-CN" altLang="en-US"/>
              <a:t>的客户端需要下载文件时，我们可以采用的方案：</a:t>
            </a:r>
            <a:endParaRPr lang="zh-CN" altLang="en-US"/>
          </a:p>
          <a:p>
            <a:pPr algn="l"/>
            <a:r>
              <a:rPr lang="en-US" altLang="zh-CN"/>
              <a:t>1</a:t>
            </a:r>
            <a:r>
              <a:rPr lang="zh-CN" altLang="en-US"/>
              <a:t>）</a:t>
            </a:r>
            <a:r>
              <a:rPr lang="en-US" altLang="zh-CN"/>
              <a:t> </a:t>
            </a:r>
            <a:r>
              <a:rPr lang="en-US" altLang="zh-CN">
                <a:solidFill>
                  <a:srgbClr val="FF0000"/>
                </a:solidFill>
              </a:rPr>
              <a:t>fork</a:t>
            </a:r>
            <a:r>
              <a:rPr lang="zh-CN" altLang="en-US"/>
              <a:t>一个子进程之后，</a:t>
            </a:r>
            <a:r>
              <a:rPr lang="zh-CN" altLang="en-US">
                <a:solidFill>
                  <a:srgbClr val="FF0000"/>
                </a:solidFill>
              </a:rPr>
              <a:t>每一个客户端就交给一个子进程</a:t>
            </a:r>
            <a:r>
              <a:rPr lang="zh-CN" altLang="en-US"/>
              <a:t>进行处理，处理完毕之后，</a:t>
            </a:r>
            <a:r>
              <a:rPr lang="zh-CN" altLang="en-US">
                <a:solidFill>
                  <a:srgbClr val="FF0000"/>
                </a:solidFill>
              </a:rPr>
              <a:t>需要进行回收</a:t>
            </a:r>
            <a:endParaRPr lang="zh-CN" altLang="en-US">
              <a:solidFill>
                <a:srgbClr val="FF0000"/>
              </a:solidFill>
            </a:endParaRPr>
          </a:p>
          <a:p>
            <a:pPr algn="l"/>
            <a:r>
              <a:rPr lang="en-US" altLang="zh-CN"/>
              <a:t>2</a:t>
            </a:r>
            <a:r>
              <a:rPr lang="zh-CN" altLang="en-US"/>
              <a:t>）</a:t>
            </a:r>
            <a:r>
              <a:rPr lang="en-US" altLang="zh-CN">
                <a:solidFill>
                  <a:srgbClr val="FF0000"/>
                </a:solidFill>
              </a:rPr>
              <a:t>pthread_create</a:t>
            </a:r>
            <a:r>
              <a:rPr lang="zh-CN" altLang="en-US"/>
              <a:t>创建子线程之后，</a:t>
            </a:r>
            <a:r>
              <a:rPr lang="zh-CN" altLang="en-US">
                <a:sym typeface="+mn-ea"/>
              </a:rPr>
              <a:t>每一个客户端就交给一个子线程进行处理，结束之后，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需要进行回收</a:t>
            </a: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00175" y="4201160"/>
            <a:ext cx="6920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当并发大了之后，频繁去</a:t>
            </a:r>
            <a:r>
              <a:rPr lang="en-US" altLang="zh-CN"/>
              <a:t>fork/pthread_create</a:t>
            </a:r>
            <a:r>
              <a:rPr lang="zh-CN" altLang="en-US"/>
              <a:t>，其开销也是非常大的</a:t>
            </a:r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下箭头 12"/>
          <p:cNvSpPr/>
          <p:nvPr/>
        </p:nvSpPr>
        <p:spPr>
          <a:xfrm>
            <a:off x="2480310" y="3284220"/>
            <a:ext cx="332740" cy="60896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三、文件传输的流程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190115" y="1604010"/>
            <a:ext cx="8089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server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464040" y="1939925"/>
            <a:ext cx="7467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client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42085" y="4032250"/>
            <a:ext cx="2305050" cy="916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server</a:t>
            </a:r>
            <a:r>
              <a:rPr lang="zh-CN" altLang="en-US"/>
              <a:t>端用户态</a:t>
            </a:r>
            <a:endParaRPr lang="zh-CN" altLang="en-US"/>
          </a:p>
          <a:p>
            <a:pPr algn="ctr"/>
            <a:r>
              <a:rPr lang="zh-CN" altLang="en-US"/>
              <a:t>发送缓冲区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575435" y="3347720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先从本地读取文件内容</a:t>
            </a:r>
            <a:endParaRPr lang="zh-CN" altLang="en-US"/>
          </a:p>
        </p:txBody>
      </p:sp>
      <p:sp>
        <p:nvSpPr>
          <p:cNvPr id="9" name="流程图: 资料带 8"/>
          <p:cNvSpPr/>
          <p:nvPr/>
        </p:nvSpPr>
        <p:spPr>
          <a:xfrm>
            <a:off x="2258695" y="2225040"/>
            <a:ext cx="914400" cy="806450"/>
          </a:xfrm>
          <a:prstGeom prst="flowChartPunchedTap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本地文件</a:t>
            </a:r>
            <a:endParaRPr lang="zh-CN" altLang="en-US"/>
          </a:p>
        </p:txBody>
      </p:sp>
      <p:sp>
        <p:nvSpPr>
          <p:cNvPr id="10" name="流程图: 终止 9"/>
          <p:cNvSpPr/>
          <p:nvPr/>
        </p:nvSpPr>
        <p:spPr>
          <a:xfrm>
            <a:off x="4455160" y="4154805"/>
            <a:ext cx="3906520" cy="58420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socket(</a:t>
            </a:r>
            <a:r>
              <a:rPr lang="zh-CN" altLang="en-US"/>
              <a:t>网络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11" name="矩形 10"/>
          <p:cNvSpPr/>
          <p:nvPr/>
        </p:nvSpPr>
        <p:spPr>
          <a:xfrm>
            <a:off x="9069705" y="4032250"/>
            <a:ext cx="2305050" cy="916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client</a:t>
            </a:r>
            <a:r>
              <a:rPr lang="zh-CN" altLang="en-US"/>
              <a:t>端用户态</a:t>
            </a:r>
            <a:endParaRPr lang="zh-CN" altLang="en-US"/>
          </a:p>
          <a:p>
            <a:pPr algn="ctr"/>
            <a:r>
              <a:rPr lang="zh-CN" altLang="en-US"/>
              <a:t>接收缓冲区</a:t>
            </a:r>
            <a:endParaRPr lang="zh-CN" altLang="en-US"/>
          </a:p>
        </p:txBody>
      </p:sp>
      <p:sp>
        <p:nvSpPr>
          <p:cNvPr id="12" name="流程图: 资料带 11"/>
          <p:cNvSpPr/>
          <p:nvPr/>
        </p:nvSpPr>
        <p:spPr>
          <a:xfrm>
            <a:off x="9553575" y="2496185"/>
            <a:ext cx="914400" cy="806450"/>
          </a:xfrm>
          <a:prstGeom prst="flowChartPunchedTap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本地文件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632190" y="357505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最后写入</a:t>
            </a:r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3869055" y="4382770"/>
            <a:ext cx="464185" cy="23241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8483600" y="4330700"/>
            <a:ext cx="464185" cy="23241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上箭头 16"/>
          <p:cNvSpPr/>
          <p:nvPr/>
        </p:nvSpPr>
        <p:spPr>
          <a:xfrm>
            <a:off x="9891395" y="3552190"/>
            <a:ext cx="238760" cy="414655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442085" y="5530215"/>
            <a:ext cx="3383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先发送</a:t>
            </a:r>
            <a:r>
              <a:rPr lang="zh-CN" altLang="en-US" b="1">
                <a:solidFill>
                  <a:srgbClr val="FF0000"/>
                </a:solidFill>
              </a:rPr>
              <a:t>文件名</a:t>
            </a:r>
            <a:r>
              <a:rPr lang="zh-CN" altLang="en-US">
                <a:solidFill>
                  <a:srgbClr val="FF0000"/>
                </a:solidFill>
              </a:rPr>
              <a:t>，再发送文件内容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767445" y="5438140"/>
            <a:ext cx="292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先接收</a:t>
            </a:r>
            <a:r>
              <a:rPr lang="zh-CN" altLang="en-US" b="1">
                <a:solidFill>
                  <a:srgbClr val="FF0000"/>
                </a:solidFill>
              </a:rPr>
              <a:t>文件名</a:t>
            </a:r>
            <a:r>
              <a:rPr lang="zh-CN" altLang="en-US">
                <a:solidFill>
                  <a:srgbClr val="FF0000"/>
                </a:solidFill>
              </a:rPr>
              <a:t>，再写入本地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42080" y="3893185"/>
            <a:ext cx="8255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peerfd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29880" y="3663950"/>
            <a:ext cx="9036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clientfd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979420" y="3009265"/>
            <a:ext cx="1518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read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205085" y="3408680"/>
            <a:ext cx="6616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write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136015" y="2915920"/>
            <a:ext cx="7112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fileFd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028190" y="5026660"/>
            <a:ext cx="9709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sendBuf</a:t>
            </a:r>
            <a:endParaRPr lang="en-US" altLang="zh-CN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6590" y="10160"/>
            <a:ext cx="10515600" cy="1325563"/>
          </a:xfrm>
        </p:spPr>
        <p:txBody>
          <a:bodyPr/>
          <a:p>
            <a:r>
              <a:rPr lang="en-US" altLang="zh-CN"/>
              <a:t>bug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2335530" y="55753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子进程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284970" y="35306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客户端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623810" y="6243955"/>
            <a:ext cx="2291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文件无法正常写入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" y="1165860"/>
            <a:ext cx="4965700" cy="37750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625" y="925830"/>
            <a:ext cx="5784850" cy="30099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710" y="4243070"/>
            <a:ext cx="6581775" cy="15621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TCP</a:t>
            </a:r>
            <a:r>
              <a:rPr lang="zh-CN" altLang="en-US" b="1" dirty="0">
                <a:solidFill>
                  <a:srgbClr val="FF0000"/>
                </a:solidFill>
              </a:rPr>
              <a:t>粘包</a:t>
            </a:r>
            <a:r>
              <a:rPr lang="zh-CN" altLang="en-US" dirty="0"/>
              <a:t>问题</a:t>
            </a:r>
            <a:endParaRPr lang="zh-CN" altLang="en-US" dirty="0"/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6337564" y="4111496"/>
            <a:ext cx="5118754" cy="895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filenamehelloworld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030665" y="1480007"/>
            <a:ext cx="4760536" cy="433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发送方</a:t>
            </a:r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zh-CN" altLang="en-US" sz="2000" dirty="0"/>
              <a:t>发送文件名</a:t>
            </a:r>
            <a:endParaRPr lang="en-US" altLang="zh-CN" sz="2000" dirty="0"/>
          </a:p>
          <a:p>
            <a:r>
              <a:rPr lang="en-US" altLang="zh-CN" sz="2000" dirty="0"/>
              <a:t>send(fd,”filename”,8);</a:t>
            </a:r>
            <a:endParaRPr lang="en-US" altLang="zh-CN" sz="2000" dirty="0"/>
          </a:p>
          <a:p>
            <a:r>
              <a:rPr lang="zh-CN" altLang="en-US" sz="2000" dirty="0"/>
              <a:t>发送文件内容</a:t>
            </a:r>
            <a:endParaRPr lang="en-US" altLang="zh-CN" sz="2000" dirty="0"/>
          </a:p>
          <a:p>
            <a:r>
              <a:rPr lang="en-US" altLang="zh-CN" sz="2000" dirty="0"/>
              <a:t>send(fd,”helloworld”,10);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800" dirty="0">
                <a:solidFill>
                  <a:srgbClr val="FF0000"/>
                </a:solidFill>
              </a:rPr>
              <a:t>接收方</a:t>
            </a:r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en-US" altLang="zh-CN" sz="2000" dirty="0"/>
              <a:t>//</a:t>
            </a:r>
            <a:r>
              <a:rPr lang="zh-CN" altLang="en-US" sz="2000" dirty="0"/>
              <a:t>接收文件名</a:t>
            </a:r>
            <a:endParaRPr lang="en-US" altLang="zh-CN" sz="2000" dirty="0"/>
          </a:p>
          <a:p>
            <a:r>
              <a:rPr lang="en-US" altLang="zh-CN" sz="2000" dirty="0" err="1"/>
              <a:t>recv</a:t>
            </a:r>
            <a:r>
              <a:rPr lang="en-US" altLang="zh-CN" sz="2000" dirty="0"/>
              <a:t>(</a:t>
            </a:r>
            <a:r>
              <a:rPr lang="en-US" altLang="zh-CN" sz="2000" dirty="0" err="1"/>
              <a:t>newFd,buf,sizeof</a:t>
            </a:r>
            <a:r>
              <a:rPr lang="en-US" altLang="zh-CN" sz="2000" dirty="0"/>
              <a:t>(</a:t>
            </a:r>
            <a:r>
              <a:rPr lang="en-US" altLang="zh-CN" sz="2000" dirty="0" err="1"/>
              <a:t>buf</a:t>
            </a:r>
            <a:r>
              <a:rPr lang="en-US" altLang="zh-CN" sz="2000" dirty="0"/>
              <a:t>));</a:t>
            </a:r>
            <a:endParaRPr lang="en-US" altLang="zh-CN" sz="2000" dirty="0"/>
          </a:p>
          <a:p>
            <a:r>
              <a:rPr lang="en-US" altLang="zh-CN" sz="2000" dirty="0" err="1"/>
              <a:t>buf:filenamehelloworld</a:t>
            </a:r>
            <a:endParaRPr lang="en-US" altLang="zh-CN" sz="2000" dirty="0"/>
          </a:p>
          <a:p>
            <a:r>
              <a:rPr lang="en-US" altLang="zh-CN" sz="2000" dirty="0"/>
              <a:t>//</a:t>
            </a:r>
            <a:r>
              <a:rPr lang="zh-CN" altLang="en-US" sz="2000" dirty="0"/>
              <a:t>接收文件内容</a:t>
            </a:r>
            <a:endParaRPr lang="en-US" altLang="zh-CN" sz="2000" dirty="0"/>
          </a:p>
          <a:p>
            <a:r>
              <a:rPr lang="en-US" altLang="zh-CN" sz="2000" dirty="0" err="1"/>
              <a:t>recv</a:t>
            </a:r>
            <a:r>
              <a:rPr lang="en-US" altLang="zh-CN" sz="2000" dirty="0"/>
              <a:t>(</a:t>
            </a:r>
            <a:r>
              <a:rPr lang="en-US" altLang="zh-CN" sz="2000" dirty="0" err="1"/>
              <a:t>newFd,buf,sizeof</a:t>
            </a:r>
            <a:r>
              <a:rPr lang="en-US" altLang="zh-CN" sz="2000" dirty="0"/>
              <a:t>(</a:t>
            </a:r>
            <a:r>
              <a:rPr lang="en-US" altLang="zh-CN" sz="2000" dirty="0" err="1"/>
              <a:t>buf</a:t>
            </a:r>
            <a:r>
              <a:rPr lang="en-US" altLang="zh-CN" sz="2000" dirty="0"/>
              <a:t>);</a:t>
            </a:r>
            <a:endParaRPr lang="en-US" altLang="zh-CN" sz="2000" dirty="0"/>
          </a:p>
          <a:p>
            <a:r>
              <a:rPr lang="en-US" altLang="zh-CN" sz="2000" dirty="0" err="1"/>
              <a:t>buf</a:t>
            </a:r>
            <a:r>
              <a:rPr lang="en-US" altLang="zh-CN" sz="2000" dirty="0"/>
              <a:t>:</a:t>
            </a:r>
            <a:r>
              <a:rPr lang="zh-CN" altLang="en-US" sz="2000" dirty="0"/>
              <a:t>空</a:t>
            </a:r>
            <a:endParaRPr lang="zh-CN" altLang="en-US" sz="2000" dirty="0"/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6337053" y="3216585"/>
            <a:ext cx="1831155" cy="89554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filename</a:t>
            </a:r>
            <a:endParaRPr lang="zh-CN" altLang="en-US" dirty="0"/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8734425" y="3216275"/>
            <a:ext cx="3185795" cy="8953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helloworld</a:t>
            </a:r>
            <a:endParaRPr lang="zh-CN" altLang="en-US" dirty="0"/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5153660" y="345376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应用层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262880" y="434340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内核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912610" y="269875"/>
            <a:ext cx="35407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TCP</a:t>
            </a:r>
            <a:r>
              <a:rPr lang="zh-CN" altLang="en-US"/>
              <a:t>是一个</a:t>
            </a:r>
            <a:r>
              <a:rPr lang="zh-CN" altLang="en-US" b="1">
                <a:solidFill>
                  <a:srgbClr val="FF0000"/>
                </a:solidFill>
              </a:rPr>
              <a:t>字节流</a:t>
            </a:r>
            <a:r>
              <a:rPr lang="zh-CN" altLang="en-US"/>
              <a:t>，</a:t>
            </a:r>
            <a:r>
              <a:rPr lang="zh-CN" altLang="en-US" b="1">
                <a:solidFill>
                  <a:schemeClr val="accent6"/>
                </a:solidFill>
              </a:rPr>
              <a:t>没有消息边界</a:t>
            </a:r>
            <a:endParaRPr lang="zh-CN" altLang="en-US" b="1">
              <a:solidFill>
                <a:schemeClr val="accent6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912610" y="640715"/>
            <a:ext cx="4069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因此需要人为的在</a:t>
            </a:r>
            <a:r>
              <a:rPr lang="zh-CN" altLang="en-US" b="1">
                <a:solidFill>
                  <a:srgbClr val="FF0000"/>
                </a:solidFill>
              </a:rPr>
              <a:t>应用层</a:t>
            </a:r>
            <a:r>
              <a:rPr lang="zh-CN" altLang="en-US">
                <a:solidFill>
                  <a:srgbClr val="FF0000"/>
                </a:solidFill>
              </a:rPr>
              <a:t>设置边界信息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左大括号 10"/>
          <p:cNvSpPr/>
          <p:nvPr>
            <p:custDataLst>
              <p:tags r:id="rId6"/>
            </p:custDataLst>
          </p:nvPr>
        </p:nvSpPr>
        <p:spPr>
          <a:xfrm rot="16200000">
            <a:off x="8110220" y="5107940"/>
            <a:ext cx="309245" cy="9391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左大括号 11"/>
          <p:cNvSpPr/>
          <p:nvPr>
            <p:custDataLst>
              <p:tags r:id="rId7"/>
            </p:custDataLst>
          </p:nvPr>
        </p:nvSpPr>
        <p:spPr>
          <a:xfrm rot="16200000">
            <a:off x="9719310" y="4511675"/>
            <a:ext cx="309245" cy="213169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7896225" y="5921375"/>
            <a:ext cx="7327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name</a:t>
            </a:r>
            <a:endParaRPr lang="en-US" altLang="zh-CN"/>
          </a:p>
        </p:txBody>
      </p:sp>
      <p:sp>
        <p:nvSpPr>
          <p:cNvPr id="14" name="文本框 13"/>
          <p:cNvSpPr txBox="1"/>
          <p:nvPr>
            <p:custDataLst>
              <p:tags r:id="rId9"/>
            </p:custDataLst>
          </p:nvPr>
        </p:nvSpPr>
        <p:spPr>
          <a:xfrm>
            <a:off x="9667240" y="5958840"/>
            <a:ext cx="9309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content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4501515" y="1772285"/>
            <a:ext cx="140144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wuhan.avi</a:t>
            </a:r>
            <a:endParaRPr lang="en-US" altLang="zh-CN">
              <a:solidFill>
                <a:schemeClr val="accent1"/>
              </a:solidFill>
            </a:endParaRPr>
          </a:p>
          <a:p>
            <a:r>
              <a:rPr lang="en-US" altLang="zh-CN">
                <a:solidFill>
                  <a:schemeClr val="accent1"/>
                </a:solidFill>
              </a:rPr>
              <a:t>shanghai.avi</a:t>
            </a:r>
            <a:endParaRPr lang="en-US" altLang="zh-CN">
              <a:solidFill>
                <a:schemeClr val="accent1"/>
              </a:solidFill>
            </a:endParaRPr>
          </a:p>
          <a:p>
            <a:r>
              <a:rPr lang="en-US" altLang="zh-CN">
                <a:solidFill>
                  <a:schemeClr val="accent1"/>
                </a:solidFill>
              </a:rPr>
              <a:t>beijing.rmvb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285865" y="1581785"/>
            <a:ext cx="56692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不同的文件，其文件名本身的长度是变化的，因此需要</a:t>
            </a:r>
            <a:endParaRPr lang="zh-CN" altLang="en-US"/>
          </a:p>
          <a:p>
            <a:r>
              <a:rPr lang="zh-CN" altLang="en-US"/>
              <a:t>一个值来记录它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不同文件的文件内容的长度也是变化的，也需要记录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557020" y="167005"/>
            <a:ext cx="224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面试经典问题，必考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50790" y="2055456"/>
            <a:ext cx="1150070" cy="1065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length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4700905" y="2049145"/>
            <a:ext cx="2578735" cy="106553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filename</a:t>
            </a:r>
            <a:endParaRPr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1327150" y="4925060"/>
            <a:ext cx="1252220" cy="106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int(length0)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2592705" y="4925060"/>
            <a:ext cx="1731645" cy="106553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filename</a:t>
            </a:r>
            <a:endParaRPr lang="en-US" altLang="zh-CN" dirty="0"/>
          </a:p>
        </p:txBody>
      </p:sp>
      <p:sp>
        <p:nvSpPr>
          <p:cNvPr id="13" name="矩形 12"/>
          <p:cNvSpPr/>
          <p:nvPr/>
        </p:nvSpPr>
        <p:spPr>
          <a:xfrm>
            <a:off x="7241540" y="4923790"/>
            <a:ext cx="4568190" cy="106553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filecontent</a:t>
            </a: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409575" y="782320"/>
            <a:ext cx="4373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int</a:t>
            </a:r>
            <a:r>
              <a:rPr lang="zh-CN" altLang="en-US"/>
              <a:t>类型</a:t>
            </a:r>
            <a:r>
              <a:rPr lang="en-US" altLang="zh-CN">
                <a:solidFill>
                  <a:schemeClr val="accent2"/>
                </a:solidFill>
              </a:rPr>
              <a:t>4</a:t>
            </a:r>
            <a:r>
              <a:rPr lang="zh-CN" altLang="en-US">
                <a:solidFill>
                  <a:schemeClr val="accent2"/>
                </a:solidFill>
              </a:rPr>
              <a:t>个字节，可以表示的长度为</a:t>
            </a:r>
            <a:r>
              <a:rPr lang="en-US" altLang="zh-CN">
                <a:solidFill>
                  <a:schemeClr val="accent2"/>
                </a:solidFill>
              </a:rPr>
              <a:t>4G</a:t>
            </a:r>
            <a:endParaRPr lang="en-US" altLang="zh-CN">
              <a:solidFill>
                <a:schemeClr val="accent2"/>
              </a:solidFill>
            </a:endParaRPr>
          </a:p>
        </p:txBody>
      </p:sp>
      <p:sp>
        <p:nvSpPr>
          <p:cNvPr id="3" name="左大括号 2"/>
          <p:cNvSpPr/>
          <p:nvPr/>
        </p:nvSpPr>
        <p:spPr>
          <a:xfrm rot="5400000">
            <a:off x="4024630" y="1322705"/>
            <a:ext cx="154305" cy="11023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199370" y="325755"/>
            <a:ext cx="18383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accent2"/>
                </a:solidFill>
              </a:rPr>
              <a:t>私有协议</a:t>
            </a:r>
            <a:endParaRPr lang="zh-CN" altLang="en-US" sz="2800" b="1">
              <a:solidFill>
                <a:schemeClr val="accent2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47955" y="3813810"/>
            <a:ext cx="3738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一个完整的文件的表示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69060" y="4445635"/>
            <a:ext cx="7383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文件名长度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en-US" altLang="zh-CN"/>
              <a:t>|    </a:t>
            </a:r>
            <a:r>
              <a:rPr lang="zh-CN" altLang="en-US">
                <a:solidFill>
                  <a:srgbClr val="00B0F0"/>
                </a:solidFill>
              </a:rPr>
              <a:t>文件名本身</a:t>
            </a:r>
            <a:r>
              <a:rPr lang="en-US" altLang="zh-CN"/>
              <a:t>     |           </a:t>
            </a:r>
            <a:r>
              <a:rPr lang="zh-CN" altLang="en-US">
                <a:solidFill>
                  <a:srgbClr val="FF0000"/>
                </a:solidFill>
              </a:rPr>
              <a:t>文件内容长度</a:t>
            </a:r>
            <a:r>
              <a:rPr lang="en-US" altLang="zh-CN">
                <a:solidFill>
                  <a:srgbClr val="FF0000"/>
                </a:solidFill>
              </a:rPr>
              <a:t>          </a:t>
            </a:r>
            <a:r>
              <a:rPr lang="en-US" altLang="zh-CN"/>
              <a:t>| </a:t>
            </a:r>
            <a:r>
              <a:rPr lang="zh-CN" altLang="en-US">
                <a:solidFill>
                  <a:srgbClr val="00B0F0"/>
                </a:solidFill>
              </a:rPr>
              <a:t>文件内容本身</a:t>
            </a:r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630045" y="2152015"/>
            <a:ext cx="1489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传输文件名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7664247" y="159994"/>
            <a:ext cx="5040198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rgbClr val="00B0F0"/>
                </a:solidFill>
              </a:rPr>
              <a:t>传输一个文件的过程：</a:t>
            </a:r>
            <a:endParaRPr lang="en-US" altLang="zh-CN" dirty="0">
              <a:solidFill>
                <a:srgbClr val="00B0F0"/>
              </a:solidFill>
            </a:endParaRPr>
          </a:p>
          <a:p>
            <a:r>
              <a:rPr lang="en-US" altLang="zh-CN" dirty="0">
                <a:solidFill>
                  <a:srgbClr val="00B0F0"/>
                </a:solidFill>
              </a:rPr>
              <a:t>1. </a:t>
            </a:r>
            <a:r>
              <a:rPr lang="zh-CN" altLang="en-US" dirty="0">
                <a:solidFill>
                  <a:srgbClr val="00B0F0"/>
                </a:solidFill>
              </a:rPr>
              <a:t>先传文件名长度</a:t>
            </a:r>
            <a:endParaRPr lang="en-US" altLang="zh-CN" dirty="0">
              <a:solidFill>
                <a:srgbClr val="00B0F0"/>
              </a:solidFill>
            </a:endParaRPr>
          </a:p>
          <a:p>
            <a:r>
              <a:rPr lang="en-US" altLang="zh-CN" dirty="0">
                <a:solidFill>
                  <a:srgbClr val="00B0F0"/>
                </a:solidFill>
              </a:rPr>
              <a:t>2. </a:t>
            </a:r>
            <a:r>
              <a:rPr lang="zh-CN" altLang="en-US" dirty="0">
                <a:solidFill>
                  <a:srgbClr val="00B0F0"/>
                </a:solidFill>
              </a:rPr>
              <a:t>传输文件名内容</a:t>
            </a:r>
            <a:endParaRPr lang="en-US" altLang="zh-CN" dirty="0">
              <a:solidFill>
                <a:srgbClr val="00B0F0"/>
              </a:solidFill>
            </a:endParaRPr>
          </a:p>
          <a:p>
            <a:r>
              <a:rPr lang="en-US" altLang="zh-CN" dirty="0">
                <a:solidFill>
                  <a:srgbClr val="00B0F0"/>
                </a:solidFill>
              </a:rPr>
              <a:t>3. </a:t>
            </a:r>
            <a:r>
              <a:rPr lang="zh-CN" altLang="en-US" dirty="0">
                <a:solidFill>
                  <a:srgbClr val="00B0F0"/>
                </a:solidFill>
              </a:rPr>
              <a:t>先传文件大小</a:t>
            </a:r>
            <a:endParaRPr lang="en-US" altLang="zh-CN" dirty="0">
              <a:solidFill>
                <a:srgbClr val="00B0F0"/>
              </a:solidFill>
            </a:endParaRPr>
          </a:p>
          <a:p>
            <a:r>
              <a:rPr lang="en-US" altLang="zh-CN" dirty="0">
                <a:solidFill>
                  <a:srgbClr val="00B0F0"/>
                </a:solidFill>
              </a:rPr>
              <a:t>4. </a:t>
            </a:r>
            <a:r>
              <a:rPr lang="zh-CN" altLang="en-US" dirty="0">
                <a:solidFill>
                  <a:srgbClr val="00B0F0"/>
                </a:solidFill>
              </a:rPr>
              <a:t>最后传文件内容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37685" y="4923790"/>
            <a:ext cx="2890520" cy="106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int</a:t>
            </a:r>
            <a:r>
              <a:rPr lang="zh-CN" altLang="en-US" dirty="0"/>
              <a:t>（</a:t>
            </a:r>
            <a:r>
              <a:rPr lang="en-US" altLang="zh-CN" dirty="0"/>
              <a:t>length1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10" name="右大括号 9"/>
          <p:cNvSpPr/>
          <p:nvPr/>
        </p:nvSpPr>
        <p:spPr>
          <a:xfrm rot="5400000">
            <a:off x="9467215" y="3959860"/>
            <a:ext cx="154305" cy="452945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右大括号 19"/>
          <p:cNvSpPr/>
          <p:nvPr/>
        </p:nvSpPr>
        <p:spPr>
          <a:xfrm rot="5400000">
            <a:off x="5682615" y="4786630"/>
            <a:ext cx="199390" cy="29159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5259070" y="642556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文件长度</a:t>
            </a:r>
            <a:endParaRPr lang="zh-CN" altLang="en-US"/>
          </a:p>
        </p:txBody>
      </p:sp>
      <p:sp>
        <p:nvSpPr>
          <p:cNvPr id="22" name="右大括号 21"/>
          <p:cNvSpPr/>
          <p:nvPr/>
        </p:nvSpPr>
        <p:spPr>
          <a:xfrm rot="5400000">
            <a:off x="2727325" y="4744085"/>
            <a:ext cx="199390" cy="29159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2339340" y="648970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文件名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3666490" y="1378585"/>
            <a:ext cx="25984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int</a:t>
            </a:r>
            <a:r>
              <a:rPr lang="zh-CN" altLang="en-US"/>
              <a:t>表示</a:t>
            </a:r>
            <a:r>
              <a:rPr lang="en-US" altLang="zh-CN"/>
              <a:t>4</a:t>
            </a:r>
            <a:r>
              <a:rPr lang="zh-CN" altLang="en-US"/>
              <a:t>个字节</a:t>
            </a:r>
            <a:r>
              <a:rPr lang="en-US" altLang="zh-CN"/>
              <a:t> + length</a:t>
            </a:r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3487420" y="3429000"/>
            <a:ext cx="26225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4+length0 + 4 + length1</a:t>
            </a:r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9" name="墨迹 8"/>
              <p14:cNvContentPartPr/>
              <p14:nvPr/>
            </p14:nvContentPartPr>
            <p14:xfrm>
              <a:off x="10107295" y="272415"/>
              <a:ext cx="1725930" cy="60198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2"/>
            </p:blipFill>
            <p:spPr>
              <a:xfrm>
                <a:off x="10107295" y="272415"/>
                <a:ext cx="1725930" cy="6019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小火车</a:t>
            </a:r>
            <a:r>
              <a:rPr lang="en-US" altLang="zh-CN"/>
              <a:t> -- </a:t>
            </a:r>
            <a:r>
              <a:rPr lang="zh-CN" altLang="en-US"/>
              <a:t>解决</a:t>
            </a:r>
            <a:r>
              <a:rPr lang="en-US" altLang="zh-CN"/>
              <a:t>TCP</a:t>
            </a:r>
            <a:r>
              <a:rPr lang="zh-CN" altLang="en-US"/>
              <a:t>粘包问题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0275" y="1855470"/>
            <a:ext cx="3344545" cy="10687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161790" y="2065655"/>
            <a:ext cx="3355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火车头</a:t>
            </a:r>
            <a:r>
              <a:rPr lang="zh-CN" altLang="en-US"/>
              <a:t>，记录内容长度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161790" y="2406650"/>
            <a:ext cx="2977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车厢</a:t>
            </a:r>
            <a:r>
              <a:rPr lang="zh-CN" altLang="en-US"/>
              <a:t>，记录内容本身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158875" y="3816350"/>
            <a:ext cx="953770" cy="47688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14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2112645" y="3816350"/>
            <a:ext cx="1499235" cy="47688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small_file.txt</a:t>
            </a:r>
            <a:endParaRPr lang="en-US" altLang="zh-CN"/>
          </a:p>
        </p:txBody>
      </p:sp>
      <p:sp>
        <p:nvSpPr>
          <p:cNvPr id="8" name="左大括号 7"/>
          <p:cNvSpPr/>
          <p:nvPr/>
        </p:nvSpPr>
        <p:spPr>
          <a:xfrm rot="16200000">
            <a:off x="1538605" y="4041775"/>
            <a:ext cx="154305" cy="91440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左大括号 8"/>
          <p:cNvSpPr/>
          <p:nvPr/>
        </p:nvSpPr>
        <p:spPr>
          <a:xfrm rot="16200000">
            <a:off x="2740025" y="3794760"/>
            <a:ext cx="208280" cy="146367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393190" y="4651375"/>
            <a:ext cx="788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2555875" y="4736465"/>
            <a:ext cx="758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14</a:t>
            </a:r>
            <a:endParaRPr lang="en-US" altLang="zh-CN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85" y="5377815"/>
            <a:ext cx="4996815" cy="408940"/>
          </a:xfrm>
          <a:prstGeom prst="rect">
            <a:avLst/>
          </a:prstGeom>
        </p:spPr>
      </p:pic>
      <p:cxnSp>
        <p:nvCxnSpPr>
          <p:cNvPr id="14" name="直接箭头连接符 13"/>
          <p:cNvCxnSpPr/>
          <p:nvPr/>
        </p:nvCxnSpPr>
        <p:spPr>
          <a:xfrm flipH="1">
            <a:off x="1248410" y="3296920"/>
            <a:ext cx="16510" cy="3238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3611880" y="3816350"/>
            <a:ext cx="3491865" cy="48958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986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3996055" y="4408170"/>
            <a:ext cx="3897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还剩下</a:t>
            </a:r>
            <a:r>
              <a:rPr lang="en-US" altLang="zh-CN"/>
              <a:t>986</a:t>
            </a:r>
            <a:r>
              <a:rPr lang="zh-CN" altLang="en-US"/>
              <a:t>个字节的空间未使用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小文件的传输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61135" y="1426845"/>
            <a:ext cx="3450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server</a:t>
            </a:r>
            <a:r>
              <a:rPr lang="zh-CN" altLang="en-US">
                <a:solidFill>
                  <a:srgbClr val="FF0000"/>
                </a:solidFill>
              </a:rPr>
              <a:t>子进程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477250" y="306705"/>
            <a:ext cx="1704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00B050"/>
                </a:solidFill>
              </a:rPr>
              <a:t>client</a:t>
            </a:r>
            <a:endParaRPr lang="en-US" altLang="zh-CN" b="1">
              <a:solidFill>
                <a:srgbClr val="00B05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814695" y="5175250"/>
            <a:ext cx="1431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正常接收了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020" y="1860550"/>
            <a:ext cx="4438650" cy="428625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370" y="818515"/>
            <a:ext cx="6032500" cy="360997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720" y="4572000"/>
            <a:ext cx="3581400" cy="87630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150" y="5679440"/>
            <a:ext cx="5194300" cy="105727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大文件</a:t>
            </a:r>
            <a:r>
              <a:rPr lang="en-US" altLang="zh-CN"/>
              <a:t>: </a:t>
            </a:r>
            <a:r>
              <a:rPr lang="zh-CN" altLang="en-US"/>
              <a:t>获取文件的长度信息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82370" y="2008505"/>
            <a:ext cx="5605145" cy="304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380" y="2630805"/>
            <a:ext cx="5643880" cy="23577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4720590" y="2287905"/>
              <a:ext cx="367030" cy="3873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4720590" y="2287905"/>
                <a:ext cx="367030" cy="38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7272020" y="4144645"/>
              <a:ext cx="579755" cy="32448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7272020" y="4144645"/>
                <a:ext cx="579755" cy="3244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5103495" y="2240915"/>
              <a:ext cx="209550" cy="857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5103495" y="2240915"/>
                <a:ext cx="2095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2969895" y="1968500"/>
              <a:ext cx="669290" cy="34988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2969895" y="1968500"/>
                <a:ext cx="669290" cy="34988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大文件</a:t>
            </a:r>
            <a:r>
              <a:rPr lang="zh-CN" altLang="en-US"/>
              <a:t>内容的发送</a:t>
            </a:r>
            <a:r>
              <a:rPr lang="zh-CN" altLang="en-US"/>
              <a:t>方式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167066" y="4553379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778464" y="4556801"/>
            <a:ext cx="377068" cy="32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274381" y="4556676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897313" y="4553528"/>
            <a:ext cx="377068" cy="32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381599" y="4553165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004531" y="4553165"/>
            <a:ext cx="377068" cy="32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595608" y="4554958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6229900" y="4552806"/>
            <a:ext cx="377068" cy="32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7697977" y="4556975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320909" y="4556975"/>
            <a:ext cx="377068" cy="32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8810228" y="4556975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433160" y="4556975"/>
            <a:ext cx="377068" cy="32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9928613" y="4555070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551545" y="4555070"/>
            <a:ext cx="377068" cy="32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3202737" y="2950452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3949457" y="2950751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4690462" y="2947912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5432154" y="2947912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6174376" y="2947180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6917233" y="2943467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885790" y="291796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dirty="0"/>
              <a:t>文件内容</a:t>
            </a:r>
            <a:endParaRPr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828420" y="373737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dirty="0"/>
              <a:t>多个小火车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117051" y="4553800"/>
            <a:ext cx="377068" cy="32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493706" y="4554771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665898" y="2947912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406308" y="2947912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093210" y="2381250"/>
            <a:ext cx="2183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分片</a:t>
            </a:r>
            <a:r>
              <a:rPr lang="zh-CN" altLang="en-US"/>
              <a:t>方式进行发送</a:t>
            </a:r>
            <a:endParaRPr lang="zh-CN" altLang="en-US"/>
          </a:p>
        </p:txBody>
      </p:sp>
      <p:sp>
        <p:nvSpPr>
          <p:cNvPr id="8" name="右大括号 7"/>
          <p:cNvSpPr/>
          <p:nvPr/>
        </p:nvSpPr>
        <p:spPr>
          <a:xfrm rot="5400000">
            <a:off x="2207260" y="4561840"/>
            <a:ext cx="199390" cy="10572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934845" y="5327650"/>
            <a:ext cx="7448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train1</a:t>
            </a:r>
            <a:endParaRPr lang="en-US" altLang="zh-CN"/>
          </a:p>
        </p:txBody>
      </p:sp>
      <p:sp>
        <p:nvSpPr>
          <p:cNvPr id="25" name="右大括号 24"/>
          <p:cNvSpPr/>
          <p:nvPr/>
        </p:nvSpPr>
        <p:spPr>
          <a:xfrm rot="5400000">
            <a:off x="3331210" y="4591050"/>
            <a:ext cx="199390" cy="10572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右大括号 31"/>
          <p:cNvSpPr/>
          <p:nvPr/>
        </p:nvSpPr>
        <p:spPr>
          <a:xfrm rot="5400000">
            <a:off x="4475480" y="4613910"/>
            <a:ext cx="199390" cy="10572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右大括号 32"/>
          <p:cNvSpPr/>
          <p:nvPr/>
        </p:nvSpPr>
        <p:spPr>
          <a:xfrm rot="5400000">
            <a:off x="5600065" y="4613910"/>
            <a:ext cx="199390" cy="10572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右大括号 33"/>
          <p:cNvSpPr/>
          <p:nvPr/>
        </p:nvSpPr>
        <p:spPr>
          <a:xfrm rot="5400000">
            <a:off x="6699885" y="4613910"/>
            <a:ext cx="199390" cy="10572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右大括号 34"/>
          <p:cNvSpPr/>
          <p:nvPr/>
        </p:nvSpPr>
        <p:spPr>
          <a:xfrm rot="5400000">
            <a:off x="7799705" y="4613910"/>
            <a:ext cx="199390" cy="10572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右大括号 35"/>
          <p:cNvSpPr/>
          <p:nvPr/>
        </p:nvSpPr>
        <p:spPr>
          <a:xfrm rot="5400000">
            <a:off x="8912860" y="4613910"/>
            <a:ext cx="199390" cy="10572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右大括号 36"/>
          <p:cNvSpPr/>
          <p:nvPr/>
        </p:nvSpPr>
        <p:spPr>
          <a:xfrm rot="5400000">
            <a:off x="9981565" y="4613910"/>
            <a:ext cx="199390" cy="10572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2985770" y="5354320"/>
            <a:ext cx="7448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train2</a:t>
            </a:r>
            <a:endParaRPr lang="en-US" altLang="zh-CN"/>
          </a:p>
        </p:txBody>
      </p:sp>
      <p:sp>
        <p:nvSpPr>
          <p:cNvPr id="40" name="文本框 39"/>
          <p:cNvSpPr txBox="1"/>
          <p:nvPr/>
        </p:nvSpPr>
        <p:spPr>
          <a:xfrm>
            <a:off x="9697720" y="5311775"/>
            <a:ext cx="7905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trainN</a:t>
            </a:r>
            <a:endParaRPr lang="en-US" altLang="zh-CN"/>
          </a:p>
        </p:txBody>
      </p:sp>
      <p:sp>
        <p:nvSpPr>
          <p:cNvPr id="41" name="文本框 40"/>
          <p:cNvSpPr txBox="1"/>
          <p:nvPr/>
        </p:nvSpPr>
        <p:spPr>
          <a:xfrm>
            <a:off x="5868670" y="5311775"/>
            <a:ext cx="4838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......</a:t>
            </a:r>
            <a:endParaRPr lang="en-US" altLang="zh-C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bug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395855"/>
            <a:ext cx="4224020" cy="16802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07415" y="1754505"/>
            <a:ext cx="2526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Server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2421890"/>
            <a:ext cx="5306695" cy="13138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24475" y="1567180"/>
            <a:ext cx="2934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Client</a:t>
            </a:r>
            <a:endParaRPr lang="en-US" altLang="zh-CN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9" name="墨迹 8"/>
              <p14:cNvContentPartPr/>
              <p14:nvPr/>
            </p14:nvContentPartPr>
            <p14:xfrm>
              <a:off x="6198235" y="3382645"/>
              <a:ext cx="1879600" cy="5588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4"/>
            </p:blipFill>
            <p:spPr>
              <a:xfrm>
                <a:off x="6198235" y="3382645"/>
                <a:ext cx="1879600" cy="55880"/>
              </a:xfrm>
              <a:prstGeom prst="rect"/>
            </p:spPr>
          </p:pic>
        </mc:Fallback>
      </mc:AlternateContent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8450" y="4108450"/>
            <a:ext cx="2149475" cy="113982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177405" y="3850640"/>
            <a:ext cx="39236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当接收到的长度值远远大于栈空间时，就会发生</a:t>
            </a:r>
            <a:r>
              <a:rPr lang="zh-CN" altLang="en-US">
                <a:solidFill>
                  <a:srgbClr val="FF0000"/>
                </a:solidFill>
              </a:rPr>
              <a:t>栈溢出</a:t>
            </a:r>
            <a:r>
              <a:rPr lang="zh-CN" altLang="en-US"/>
              <a:t>的问题</a:t>
            </a:r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传输大文件时的</a:t>
            </a:r>
            <a:r>
              <a:rPr lang="en-US" altLang="zh-CN"/>
              <a:t>bug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31340"/>
            <a:ext cx="10515600" cy="4351338"/>
          </a:xfrm>
        </p:spPr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内容只传输了一半，后续的数据就直接被当成长度了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出现了长度的偏差，导致传输出现问题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414140" y="3133051"/>
            <a:ext cx="1150070" cy="1065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length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3564255" y="3126740"/>
            <a:ext cx="2578735" cy="106553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filecontent</a:t>
            </a:r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3564255" y="4441190"/>
            <a:ext cx="1567815" cy="106553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file</a:t>
            </a:r>
            <a:endParaRPr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5146040" y="4415790"/>
            <a:ext cx="956945" cy="106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file</a:t>
            </a:r>
            <a:endParaRPr lang="en-US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9710420" y="353123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正常传输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430895" y="450405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非正常传输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400170" y="4415751"/>
            <a:ext cx="1150070" cy="1065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length</a:t>
            </a:r>
            <a:endParaRPr lang="en-US" altLang="zh-CN" dirty="0"/>
          </a:p>
        </p:txBody>
      </p:sp>
      <p:sp>
        <p:nvSpPr>
          <p:cNvPr id="11" name="矩形 10"/>
          <p:cNvSpPr/>
          <p:nvPr/>
        </p:nvSpPr>
        <p:spPr>
          <a:xfrm>
            <a:off x="5146040" y="5488305"/>
            <a:ext cx="472440" cy="9283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172705" y="3126701"/>
            <a:ext cx="1150070" cy="1065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length</a:t>
            </a:r>
            <a:endParaRPr lang="en-US" altLang="zh-CN" dirty="0"/>
          </a:p>
        </p:txBody>
      </p:sp>
      <p:sp>
        <p:nvSpPr>
          <p:cNvPr id="13" name="文本框 12"/>
          <p:cNvSpPr txBox="1"/>
          <p:nvPr/>
        </p:nvSpPr>
        <p:spPr>
          <a:xfrm>
            <a:off x="1221740" y="5834380"/>
            <a:ext cx="38747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某一次读取时，只读了一半的数据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918835" y="5771515"/>
            <a:ext cx="6014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下一次</a:t>
            </a:r>
            <a:r>
              <a:rPr lang="zh-CN" altLang="en-US"/>
              <a:t>循环开始时，</a:t>
            </a:r>
            <a:r>
              <a:rPr lang="zh-CN" altLang="en-US">
                <a:solidFill>
                  <a:srgbClr val="FF0000"/>
                </a:solidFill>
              </a:rPr>
              <a:t>本来希望读取的是长度信息</a:t>
            </a:r>
            <a:r>
              <a:rPr lang="zh-CN" altLang="en-US"/>
              <a:t>，但其实读取的是</a:t>
            </a:r>
            <a:r>
              <a:rPr lang="zh-CN" altLang="en-US" b="1">
                <a:solidFill>
                  <a:srgbClr val="FF0000"/>
                </a:solidFill>
              </a:rPr>
              <a:t>内容</a:t>
            </a:r>
            <a:r>
              <a:rPr lang="zh-CN" altLang="en-US"/>
              <a:t>，从而导致</a:t>
            </a:r>
            <a:r>
              <a:rPr lang="zh-CN" altLang="en-US" b="1">
                <a:solidFill>
                  <a:srgbClr val="FF0000"/>
                </a:solidFill>
              </a:rPr>
              <a:t>长度数据</a:t>
            </a:r>
            <a:r>
              <a:rPr lang="zh-CN" altLang="en-US"/>
              <a:t>出现问题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6499" y="91228"/>
            <a:ext cx="3851633" cy="804317"/>
          </a:xfrm>
        </p:spPr>
        <p:txBody>
          <a:bodyPr>
            <a:normAutofit/>
          </a:bodyPr>
          <a:lstStyle/>
          <a:p>
            <a:r>
              <a:rPr lang="zh-CN" altLang="en-US" dirty="0"/>
              <a:t>进程池模型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785753" y="2187359"/>
            <a:ext cx="845270" cy="29882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父</a:t>
            </a:r>
            <a:endParaRPr lang="en-US" altLang="zh-CN" dirty="0"/>
          </a:p>
          <a:p>
            <a:pPr algn="ctr"/>
            <a:r>
              <a:rPr lang="zh-CN" altLang="en-US" dirty="0"/>
              <a:t>进</a:t>
            </a:r>
            <a:endParaRPr lang="en-US" altLang="zh-CN" dirty="0"/>
          </a:p>
          <a:p>
            <a:pPr algn="ctr"/>
            <a:r>
              <a:rPr lang="zh-CN" altLang="en-US" dirty="0"/>
              <a:t>程</a:t>
            </a:r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9764173" y="722455"/>
            <a:ext cx="1018095" cy="951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client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9653048" y="2371373"/>
            <a:ext cx="1018095" cy="951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client</a:t>
            </a:r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9653048" y="4124759"/>
            <a:ext cx="1018095" cy="951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client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50449" y="1329179"/>
            <a:ext cx="6693031" cy="48548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6630670" y="1198880"/>
            <a:ext cx="3133725" cy="2482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6" idx="2"/>
            <a:endCxn id="4" idx="3"/>
          </p:cNvCxnSpPr>
          <p:nvPr/>
        </p:nvCxnSpPr>
        <p:spPr>
          <a:xfrm flipH="1">
            <a:off x="6630448" y="2847235"/>
            <a:ext cx="3022600" cy="8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7" idx="2"/>
            <a:endCxn id="4" idx="3"/>
          </p:cNvCxnSpPr>
          <p:nvPr/>
        </p:nvCxnSpPr>
        <p:spPr>
          <a:xfrm flipH="1" flipV="1">
            <a:off x="6630448" y="3681776"/>
            <a:ext cx="3022600" cy="919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圆角 16"/>
          <p:cNvSpPr/>
          <p:nvPr/>
        </p:nvSpPr>
        <p:spPr>
          <a:xfrm>
            <a:off x="1385740" y="1825671"/>
            <a:ext cx="735291" cy="65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子</a:t>
            </a:r>
            <a:endParaRPr lang="zh-CN" altLang="en-US" dirty="0"/>
          </a:p>
        </p:txBody>
      </p:sp>
      <p:sp>
        <p:nvSpPr>
          <p:cNvPr id="21" name="矩形: 圆角 20"/>
          <p:cNvSpPr/>
          <p:nvPr/>
        </p:nvSpPr>
        <p:spPr>
          <a:xfrm>
            <a:off x="1400783" y="2911596"/>
            <a:ext cx="735291" cy="65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子</a:t>
            </a:r>
            <a:endParaRPr lang="zh-CN" altLang="en-US" dirty="0"/>
          </a:p>
        </p:txBody>
      </p:sp>
      <p:sp>
        <p:nvSpPr>
          <p:cNvPr id="22" name="矩形: 圆角 21"/>
          <p:cNvSpPr/>
          <p:nvPr/>
        </p:nvSpPr>
        <p:spPr>
          <a:xfrm>
            <a:off x="1404593" y="4043653"/>
            <a:ext cx="735291" cy="65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子</a:t>
            </a:r>
            <a:endParaRPr lang="zh-CN" altLang="en-US" dirty="0"/>
          </a:p>
        </p:txBody>
      </p:sp>
      <p:sp>
        <p:nvSpPr>
          <p:cNvPr id="23" name="矩形: 圆角 22"/>
          <p:cNvSpPr/>
          <p:nvPr/>
        </p:nvSpPr>
        <p:spPr>
          <a:xfrm>
            <a:off x="1404593" y="5175656"/>
            <a:ext cx="735291" cy="65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子</a:t>
            </a:r>
            <a:endParaRPr lang="zh-CN" altLang="en-US" dirty="0"/>
          </a:p>
        </p:txBody>
      </p:sp>
      <p:cxnSp>
        <p:nvCxnSpPr>
          <p:cNvPr id="15" name="直接箭头连接符 14"/>
          <p:cNvCxnSpPr>
            <a:stCxn id="17" idx="3"/>
          </p:cNvCxnSpPr>
          <p:nvPr/>
        </p:nvCxnSpPr>
        <p:spPr>
          <a:xfrm>
            <a:off x="2121031" y="2155609"/>
            <a:ext cx="3674882" cy="71407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21" idx="3"/>
          </p:cNvCxnSpPr>
          <p:nvPr/>
        </p:nvCxnSpPr>
        <p:spPr>
          <a:xfrm>
            <a:off x="2136074" y="3241534"/>
            <a:ext cx="3641497" cy="2641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22" idx="3"/>
          </p:cNvCxnSpPr>
          <p:nvPr/>
        </p:nvCxnSpPr>
        <p:spPr>
          <a:xfrm flipV="1">
            <a:off x="2139884" y="4193250"/>
            <a:ext cx="3641497" cy="1803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23" idx="3"/>
          </p:cNvCxnSpPr>
          <p:nvPr/>
        </p:nvCxnSpPr>
        <p:spPr>
          <a:xfrm flipV="1">
            <a:off x="2139884" y="4714752"/>
            <a:ext cx="3641497" cy="7908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5854450" y="1440890"/>
            <a:ext cx="482339" cy="50467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任意多边形 15"/>
          <p:cNvSpPr/>
          <p:nvPr/>
        </p:nvSpPr>
        <p:spPr>
          <a:xfrm>
            <a:off x="1789430" y="570865"/>
            <a:ext cx="7865745" cy="1254760"/>
          </a:xfrm>
          <a:custGeom>
            <a:avLst/>
            <a:gdLst>
              <a:gd name="connisteX0" fmla="*/ 0 w 7865745"/>
              <a:gd name="connsiteY0" fmla="*/ 1254689 h 1254689"/>
              <a:gd name="connisteX1" fmla="*/ 63500 w 7865745"/>
              <a:gd name="connsiteY1" fmla="*/ 1182934 h 1254689"/>
              <a:gd name="connisteX2" fmla="*/ 118745 w 7865745"/>
              <a:gd name="connsiteY2" fmla="*/ 1111814 h 1254689"/>
              <a:gd name="connisteX3" fmla="*/ 182245 w 7865745"/>
              <a:gd name="connsiteY3" fmla="*/ 1040059 h 1254689"/>
              <a:gd name="connisteX4" fmla="*/ 229870 w 7865745"/>
              <a:gd name="connsiteY4" fmla="*/ 968939 h 1254689"/>
              <a:gd name="connisteX5" fmla="*/ 285115 w 7865745"/>
              <a:gd name="connsiteY5" fmla="*/ 904804 h 1254689"/>
              <a:gd name="connisteX6" fmla="*/ 356870 w 7865745"/>
              <a:gd name="connsiteY6" fmla="*/ 841304 h 1254689"/>
              <a:gd name="connisteX7" fmla="*/ 436245 w 7865745"/>
              <a:gd name="connsiteY7" fmla="*/ 777804 h 1254689"/>
              <a:gd name="connisteX8" fmla="*/ 507365 w 7865745"/>
              <a:gd name="connsiteY8" fmla="*/ 722559 h 1254689"/>
              <a:gd name="connisteX9" fmla="*/ 579120 w 7865745"/>
              <a:gd name="connsiteY9" fmla="*/ 666679 h 1254689"/>
              <a:gd name="connisteX10" fmla="*/ 650240 w 7865745"/>
              <a:gd name="connsiteY10" fmla="*/ 634929 h 1254689"/>
              <a:gd name="connisteX11" fmla="*/ 721995 w 7865745"/>
              <a:gd name="connsiteY11" fmla="*/ 595559 h 1254689"/>
              <a:gd name="connisteX12" fmla="*/ 793115 w 7865745"/>
              <a:gd name="connsiteY12" fmla="*/ 571429 h 1254689"/>
              <a:gd name="connisteX13" fmla="*/ 864870 w 7865745"/>
              <a:gd name="connsiteY13" fmla="*/ 547934 h 1254689"/>
              <a:gd name="connisteX14" fmla="*/ 935990 w 7865745"/>
              <a:gd name="connsiteY14" fmla="*/ 523804 h 1254689"/>
              <a:gd name="connisteX15" fmla="*/ 1007745 w 7865745"/>
              <a:gd name="connsiteY15" fmla="*/ 507929 h 1254689"/>
              <a:gd name="connisteX16" fmla="*/ 1087120 w 7865745"/>
              <a:gd name="connsiteY16" fmla="*/ 476179 h 1254689"/>
              <a:gd name="connisteX17" fmla="*/ 1166495 w 7865745"/>
              <a:gd name="connsiteY17" fmla="*/ 460304 h 1254689"/>
              <a:gd name="connisteX18" fmla="*/ 1237615 w 7865745"/>
              <a:gd name="connsiteY18" fmla="*/ 436809 h 1254689"/>
              <a:gd name="connisteX19" fmla="*/ 1309370 w 7865745"/>
              <a:gd name="connsiteY19" fmla="*/ 420934 h 1254689"/>
              <a:gd name="connisteX20" fmla="*/ 1380490 w 7865745"/>
              <a:gd name="connsiteY20" fmla="*/ 412679 h 1254689"/>
              <a:gd name="connisteX21" fmla="*/ 1452245 w 7865745"/>
              <a:gd name="connsiteY21" fmla="*/ 405059 h 1254689"/>
              <a:gd name="connisteX22" fmla="*/ 1531620 w 7865745"/>
              <a:gd name="connsiteY22" fmla="*/ 380929 h 1254689"/>
              <a:gd name="connisteX23" fmla="*/ 1603375 w 7865745"/>
              <a:gd name="connsiteY23" fmla="*/ 357434 h 1254689"/>
              <a:gd name="connisteX24" fmla="*/ 1682750 w 7865745"/>
              <a:gd name="connsiteY24" fmla="*/ 341559 h 1254689"/>
              <a:gd name="connisteX25" fmla="*/ 1762125 w 7865745"/>
              <a:gd name="connsiteY25" fmla="*/ 317429 h 1254689"/>
              <a:gd name="connisteX26" fmla="*/ 1833245 w 7865745"/>
              <a:gd name="connsiteY26" fmla="*/ 309809 h 1254689"/>
              <a:gd name="connisteX27" fmla="*/ 1912620 w 7865745"/>
              <a:gd name="connsiteY27" fmla="*/ 293934 h 1254689"/>
              <a:gd name="connisteX28" fmla="*/ 1984375 w 7865745"/>
              <a:gd name="connsiteY28" fmla="*/ 286314 h 1254689"/>
              <a:gd name="connisteX29" fmla="*/ 2055495 w 7865745"/>
              <a:gd name="connsiteY29" fmla="*/ 278059 h 1254689"/>
              <a:gd name="connisteX30" fmla="*/ 2127250 w 7865745"/>
              <a:gd name="connsiteY30" fmla="*/ 270439 h 1254689"/>
              <a:gd name="connisteX31" fmla="*/ 2206625 w 7865745"/>
              <a:gd name="connsiteY31" fmla="*/ 238689 h 1254689"/>
              <a:gd name="connisteX32" fmla="*/ 2286000 w 7865745"/>
              <a:gd name="connsiteY32" fmla="*/ 230434 h 1254689"/>
              <a:gd name="connisteX33" fmla="*/ 2372995 w 7865745"/>
              <a:gd name="connsiteY33" fmla="*/ 222814 h 1254689"/>
              <a:gd name="connisteX34" fmla="*/ 2460625 w 7865745"/>
              <a:gd name="connsiteY34" fmla="*/ 191064 h 1254689"/>
              <a:gd name="connisteX35" fmla="*/ 2531745 w 7865745"/>
              <a:gd name="connsiteY35" fmla="*/ 182809 h 1254689"/>
              <a:gd name="connisteX36" fmla="*/ 2603500 w 7865745"/>
              <a:gd name="connsiteY36" fmla="*/ 175189 h 1254689"/>
              <a:gd name="connisteX37" fmla="*/ 2674620 w 7865745"/>
              <a:gd name="connsiteY37" fmla="*/ 166934 h 1254689"/>
              <a:gd name="connisteX38" fmla="*/ 2746375 w 7865745"/>
              <a:gd name="connsiteY38" fmla="*/ 159314 h 1254689"/>
              <a:gd name="connisteX39" fmla="*/ 2833370 w 7865745"/>
              <a:gd name="connsiteY39" fmla="*/ 143439 h 1254689"/>
              <a:gd name="connisteX40" fmla="*/ 2905125 w 7865745"/>
              <a:gd name="connsiteY40" fmla="*/ 135184 h 1254689"/>
              <a:gd name="connisteX41" fmla="*/ 2992120 w 7865745"/>
              <a:gd name="connsiteY41" fmla="*/ 127564 h 1254689"/>
              <a:gd name="connisteX42" fmla="*/ 3063875 w 7865745"/>
              <a:gd name="connsiteY42" fmla="*/ 119309 h 1254689"/>
              <a:gd name="connisteX43" fmla="*/ 3134995 w 7865745"/>
              <a:gd name="connsiteY43" fmla="*/ 111689 h 1254689"/>
              <a:gd name="connisteX44" fmla="*/ 3206750 w 7865745"/>
              <a:gd name="connsiteY44" fmla="*/ 103434 h 1254689"/>
              <a:gd name="connisteX45" fmla="*/ 3286125 w 7865745"/>
              <a:gd name="connsiteY45" fmla="*/ 95814 h 1254689"/>
              <a:gd name="connisteX46" fmla="*/ 3373120 w 7865745"/>
              <a:gd name="connsiteY46" fmla="*/ 79939 h 1254689"/>
              <a:gd name="connisteX47" fmla="*/ 3444875 w 7865745"/>
              <a:gd name="connsiteY47" fmla="*/ 71684 h 1254689"/>
              <a:gd name="connisteX48" fmla="*/ 3515995 w 7865745"/>
              <a:gd name="connsiteY48" fmla="*/ 64064 h 1254689"/>
              <a:gd name="connisteX49" fmla="*/ 3587750 w 7865745"/>
              <a:gd name="connsiteY49" fmla="*/ 64064 h 1254689"/>
              <a:gd name="connisteX50" fmla="*/ 3674745 w 7865745"/>
              <a:gd name="connsiteY50" fmla="*/ 64064 h 1254689"/>
              <a:gd name="connisteX51" fmla="*/ 3746500 w 7865745"/>
              <a:gd name="connsiteY51" fmla="*/ 55809 h 1254689"/>
              <a:gd name="connisteX52" fmla="*/ 3817620 w 7865745"/>
              <a:gd name="connsiteY52" fmla="*/ 55809 h 1254689"/>
              <a:gd name="connisteX53" fmla="*/ 3889375 w 7865745"/>
              <a:gd name="connsiteY53" fmla="*/ 48189 h 1254689"/>
              <a:gd name="connisteX54" fmla="*/ 3976370 w 7865745"/>
              <a:gd name="connsiteY54" fmla="*/ 48189 h 1254689"/>
              <a:gd name="connisteX55" fmla="*/ 4048125 w 7865745"/>
              <a:gd name="connsiteY55" fmla="*/ 39934 h 1254689"/>
              <a:gd name="connisteX56" fmla="*/ 4135120 w 7865745"/>
              <a:gd name="connsiteY56" fmla="*/ 39934 h 1254689"/>
              <a:gd name="connisteX57" fmla="*/ 4206240 w 7865745"/>
              <a:gd name="connsiteY57" fmla="*/ 39934 h 1254689"/>
              <a:gd name="connisteX58" fmla="*/ 4277995 w 7865745"/>
              <a:gd name="connsiteY58" fmla="*/ 39934 h 1254689"/>
              <a:gd name="connisteX59" fmla="*/ 4349115 w 7865745"/>
              <a:gd name="connsiteY59" fmla="*/ 39934 h 1254689"/>
              <a:gd name="connisteX60" fmla="*/ 4420870 w 7865745"/>
              <a:gd name="connsiteY60" fmla="*/ 32314 h 1254689"/>
              <a:gd name="connisteX61" fmla="*/ 4491990 w 7865745"/>
              <a:gd name="connsiteY61" fmla="*/ 32314 h 1254689"/>
              <a:gd name="connisteX62" fmla="*/ 4571365 w 7865745"/>
              <a:gd name="connsiteY62" fmla="*/ 32314 h 1254689"/>
              <a:gd name="connisteX63" fmla="*/ 4650740 w 7865745"/>
              <a:gd name="connsiteY63" fmla="*/ 16439 h 1254689"/>
              <a:gd name="connisteX64" fmla="*/ 4738370 w 7865745"/>
              <a:gd name="connsiteY64" fmla="*/ 16439 h 1254689"/>
              <a:gd name="connisteX65" fmla="*/ 4817745 w 7865745"/>
              <a:gd name="connsiteY65" fmla="*/ 16439 h 1254689"/>
              <a:gd name="connisteX66" fmla="*/ 4888865 w 7865745"/>
              <a:gd name="connsiteY66" fmla="*/ 8184 h 1254689"/>
              <a:gd name="connisteX67" fmla="*/ 4960620 w 7865745"/>
              <a:gd name="connsiteY67" fmla="*/ 8184 h 1254689"/>
              <a:gd name="connisteX68" fmla="*/ 5039995 w 7865745"/>
              <a:gd name="connsiteY68" fmla="*/ 8184 h 1254689"/>
              <a:gd name="connisteX69" fmla="*/ 5111115 w 7865745"/>
              <a:gd name="connsiteY69" fmla="*/ 8184 h 1254689"/>
              <a:gd name="connisteX70" fmla="*/ 5182870 w 7865745"/>
              <a:gd name="connsiteY70" fmla="*/ 8184 h 1254689"/>
              <a:gd name="connisteX71" fmla="*/ 5262245 w 7865745"/>
              <a:gd name="connsiteY71" fmla="*/ 8184 h 1254689"/>
              <a:gd name="connisteX72" fmla="*/ 5333365 w 7865745"/>
              <a:gd name="connsiteY72" fmla="*/ 564 h 1254689"/>
              <a:gd name="connisteX73" fmla="*/ 5405120 w 7865745"/>
              <a:gd name="connsiteY73" fmla="*/ 564 h 1254689"/>
              <a:gd name="connisteX74" fmla="*/ 5476240 w 7865745"/>
              <a:gd name="connsiteY74" fmla="*/ 564 h 1254689"/>
              <a:gd name="connisteX75" fmla="*/ 5547995 w 7865745"/>
              <a:gd name="connsiteY75" fmla="*/ 564 h 1254689"/>
              <a:gd name="connisteX76" fmla="*/ 5627370 w 7865745"/>
              <a:gd name="connsiteY76" fmla="*/ 564 h 1254689"/>
              <a:gd name="connisteX77" fmla="*/ 5698490 w 7865745"/>
              <a:gd name="connsiteY77" fmla="*/ 564 h 1254689"/>
              <a:gd name="connisteX78" fmla="*/ 5777865 w 7865745"/>
              <a:gd name="connsiteY78" fmla="*/ 564 h 1254689"/>
              <a:gd name="connisteX79" fmla="*/ 5849620 w 7865745"/>
              <a:gd name="connsiteY79" fmla="*/ 564 h 1254689"/>
              <a:gd name="connisteX80" fmla="*/ 5920740 w 7865745"/>
              <a:gd name="connsiteY80" fmla="*/ 564 h 1254689"/>
              <a:gd name="connisteX81" fmla="*/ 5992495 w 7865745"/>
              <a:gd name="connsiteY81" fmla="*/ 8184 h 1254689"/>
              <a:gd name="connisteX82" fmla="*/ 6063615 w 7865745"/>
              <a:gd name="connsiteY82" fmla="*/ 8184 h 1254689"/>
              <a:gd name="connisteX83" fmla="*/ 6135370 w 7865745"/>
              <a:gd name="connsiteY83" fmla="*/ 8184 h 1254689"/>
              <a:gd name="connisteX84" fmla="*/ 6206490 w 7865745"/>
              <a:gd name="connsiteY84" fmla="*/ 24059 h 1254689"/>
              <a:gd name="connisteX85" fmla="*/ 6285865 w 7865745"/>
              <a:gd name="connsiteY85" fmla="*/ 24059 h 1254689"/>
              <a:gd name="connisteX86" fmla="*/ 6357620 w 7865745"/>
              <a:gd name="connsiteY86" fmla="*/ 24059 h 1254689"/>
              <a:gd name="connisteX87" fmla="*/ 6428740 w 7865745"/>
              <a:gd name="connsiteY87" fmla="*/ 32314 h 1254689"/>
              <a:gd name="connisteX88" fmla="*/ 6500495 w 7865745"/>
              <a:gd name="connsiteY88" fmla="*/ 39934 h 1254689"/>
              <a:gd name="connisteX89" fmla="*/ 6571615 w 7865745"/>
              <a:gd name="connsiteY89" fmla="*/ 48189 h 1254689"/>
              <a:gd name="connisteX90" fmla="*/ 6643370 w 7865745"/>
              <a:gd name="connsiteY90" fmla="*/ 55809 h 1254689"/>
              <a:gd name="connisteX91" fmla="*/ 6714490 w 7865745"/>
              <a:gd name="connsiteY91" fmla="*/ 71684 h 1254689"/>
              <a:gd name="connisteX92" fmla="*/ 6778625 w 7865745"/>
              <a:gd name="connsiteY92" fmla="*/ 79939 h 1254689"/>
              <a:gd name="connisteX93" fmla="*/ 6849745 w 7865745"/>
              <a:gd name="connsiteY93" fmla="*/ 95814 h 1254689"/>
              <a:gd name="connisteX94" fmla="*/ 6921500 w 7865745"/>
              <a:gd name="connsiteY94" fmla="*/ 111689 h 1254689"/>
              <a:gd name="connisteX95" fmla="*/ 6992620 w 7865745"/>
              <a:gd name="connsiteY95" fmla="*/ 127564 h 1254689"/>
              <a:gd name="connisteX96" fmla="*/ 7071995 w 7865745"/>
              <a:gd name="connsiteY96" fmla="*/ 143439 h 1254689"/>
              <a:gd name="connisteX97" fmla="*/ 7143750 w 7865745"/>
              <a:gd name="connsiteY97" fmla="*/ 166934 h 1254689"/>
              <a:gd name="connisteX98" fmla="*/ 7214870 w 7865745"/>
              <a:gd name="connsiteY98" fmla="*/ 175189 h 1254689"/>
              <a:gd name="connisteX99" fmla="*/ 7286625 w 7865745"/>
              <a:gd name="connsiteY99" fmla="*/ 198684 h 1254689"/>
              <a:gd name="connisteX100" fmla="*/ 7357745 w 7865745"/>
              <a:gd name="connsiteY100" fmla="*/ 222814 h 1254689"/>
              <a:gd name="connisteX101" fmla="*/ 7429500 w 7865745"/>
              <a:gd name="connsiteY101" fmla="*/ 238689 h 1254689"/>
              <a:gd name="connisteX102" fmla="*/ 7500620 w 7865745"/>
              <a:gd name="connsiteY102" fmla="*/ 262184 h 1254689"/>
              <a:gd name="connisteX103" fmla="*/ 7572375 w 7865745"/>
              <a:gd name="connsiteY103" fmla="*/ 270439 h 1254689"/>
              <a:gd name="connisteX104" fmla="*/ 7643495 w 7865745"/>
              <a:gd name="connsiteY104" fmla="*/ 301554 h 1254689"/>
              <a:gd name="connisteX105" fmla="*/ 7722870 w 7865745"/>
              <a:gd name="connsiteY105" fmla="*/ 325684 h 1254689"/>
              <a:gd name="connisteX106" fmla="*/ 7794625 w 7865745"/>
              <a:gd name="connsiteY106" fmla="*/ 357434 h 1254689"/>
              <a:gd name="connisteX107" fmla="*/ 7865745 w 7865745"/>
              <a:gd name="connsiteY107" fmla="*/ 373309 h 125468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  <a:cxn ang="0">
                <a:pos x="connisteX74" y="connsiteY74"/>
              </a:cxn>
              <a:cxn ang="0">
                <a:pos x="connisteX75" y="connsiteY75"/>
              </a:cxn>
              <a:cxn ang="0">
                <a:pos x="connisteX76" y="connsiteY76"/>
              </a:cxn>
              <a:cxn ang="0">
                <a:pos x="connisteX77" y="connsiteY77"/>
              </a:cxn>
              <a:cxn ang="0">
                <a:pos x="connisteX78" y="connsiteY78"/>
              </a:cxn>
              <a:cxn ang="0">
                <a:pos x="connisteX79" y="connsiteY79"/>
              </a:cxn>
              <a:cxn ang="0">
                <a:pos x="connisteX80" y="connsiteY80"/>
              </a:cxn>
              <a:cxn ang="0">
                <a:pos x="connisteX81" y="connsiteY81"/>
              </a:cxn>
              <a:cxn ang="0">
                <a:pos x="connisteX82" y="connsiteY82"/>
              </a:cxn>
              <a:cxn ang="0">
                <a:pos x="connisteX83" y="connsiteY83"/>
              </a:cxn>
              <a:cxn ang="0">
                <a:pos x="connisteX84" y="connsiteY84"/>
              </a:cxn>
              <a:cxn ang="0">
                <a:pos x="connisteX85" y="connsiteY85"/>
              </a:cxn>
              <a:cxn ang="0">
                <a:pos x="connisteX86" y="connsiteY86"/>
              </a:cxn>
              <a:cxn ang="0">
                <a:pos x="connisteX87" y="connsiteY87"/>
              </a:cxn>
              <a:cxn ang="0">
                <a:pos x="connisteX88" y="connsiteY88"/>
              </a:cxn>
              <a:cxn ang="0">
                <a:pos x="connisteX89" y="connsiteY89"/>
              </a:cxn>
              <a:cxn ang="0">
                <a:pos x="connisteX90" y="connsiteY90"/>
              </a:cxn>
              <a:cxn ang="0">
                <a:pos x="connisteX91" y="connsiteY91"/>
              </a:cxn>
              <a:cxn ang="0">
                <a:pos x="connisteX92" y="connsiteY92"/>
              </a:cxn>
              <a:cxn ang="0">
                <a:pos x="connisteX93" y="connsiteY93"/>
              </a:cxn>
              <a:cxn ang="0">
                <a:pos x="connisteX94" y="connsiteY94"/>
              </a:cxn>
              <a:cxn ang="0">
                <a:pos x="connisteX95" y="connsiteY95"/>
              </a:cxn>
              <a:cxn ang="0">
                <a:pos x="connisteX96" y="connsiteY96"/>
              </a:cxn>
              <a:cxn ang="0">
                <a:pos x="connisteX97" y="connsiteY97"/>
              </a:cxn>
              <a:cxn ang="0">
                <a:pos x="connisteX98" y="connsiteY98"/>
              </a:cxn>
              <a:cxn ang="0">
                <a:pos x="connisteX99" y="connsiteY99"/>
              </a:cxn>
              <a:cxn ang="0">
                <a:pos x="connisteX100" y="connsiteY100"/>
              </a:cxn>
              <a:cxn ang="0">
                <a:pos x="connisteX101" y="connsiteY101"/>
              </a:cxn>
              <a:cxn ang="0">
                <a:pos x="connisteX102" y="connsiteY102"/>
              </a:cxn>
              <a:cxn ang="0">
                <a:pos x="connisteX103" y="connsiteY103"/>
              </a:cxn>
              <a:cxn ang="0">
                <a:pos x="connisteX104" y="connsiteY104"/>
              </a:cxn>
              <a:cxn ang="0">
                <a:pos x="connisteX105" y="connsiteY105"/>
              </a:cxn>
              <a:cxn ang="0">
                <a:pos x="connisteX106" y="connsiteY106"/>
              </a:cxn>
              <a:cxn ang="0">
                <a:pos x="connisteX107" y="connsiteY107"/>
              </a:cxn>
            </a:cxnLst>
            <a:rect l="l" t="t" r="r" b="b"/>
            <a:pathLst>
              <a:path w="7865745" h="1254689">
                <a:moveTo>
                  <a:pt x="0" y="1254689"/>
                </a:moveTo>
                <a:cubicBezTo>
                  <a:pt x="11430" y="1241989"/>
                  <a:pt x="40005" y="1211509"/>
                  <a:pt x="63500" y="1182934"/>
                </a:cubicBezTo>
                <a:cubicBezTo>
                  <a:pt x="86995" y="1154359"/>
                  <a:pt x="95250" y="1140389"/>
                  <a:pt x="118745" y="1111814"/>
                </a:cubicBezTo>
                <a:cubicBezTo>
                  <a:pt x="142240" y="1083239"/>
                  <a:pt x="160020" y="1068634"/>
                  <a:pt x="182245" y="1040059"/>
                </a:cubicBezTo>
                <a:cubicBezTo>
                  <a:pt x="204470" y="1011484"/>
                  <a:pt x="209550" y="996244"/>
                  <a:pt x="229870" y="968939"/>
                </a:cubicBezTo>
                <a:cubicBezTo>
                  <a:pt x="250190" y="941634"/>
                  <a:pt x="259715" y="930204"/>
                  <a:pt x="285115" y="904804"/>
                </a:cubicBezTo>
                <a:cubicBezTo>
                  <a:pt x="310515" y="879404"/>
                  <a:pt x="326390" y="866704"/>
                  <a:pt x="356870" y="841304"/>
                </a:cubicBezTo>
                <a:cubicBezTo>
                  <a:pt x="387350" y="815904"/>
                  <a:pt x="406400" y="801299"/>
                  <a:pt x="436245" y="777804"/>
                </a:cubicBezTo>
                <a:cubicBezTo>
                  <a:pt x="466090" y="754309"/>
                  <a:pt x="478790" y="744784"/>
                  <a:pt x="507365" y="722559"/>
                </a:cubicBezTo>
                <a:cubicBezTo>
                  <a:pt x="535940" y="700334"/>
                  <a:pt x="550545" y="684459"/>
                  <a:pt x="579120" y="666679"/>
                </a:cubicBezTo>
                <a:cubicBezTo>
                  <a:pt x="607695" y="648899"/>
                  <a:pt x="621665" y="648899"/>
                  <a:pt x="650240" y="634929"/>
                </a:cubicBezTo>
                <a:cubicBezTo>
                  <a:pt x="678815" y="620959"/>
                  <a:pt x="693420" y="608259"/>
                  <a:pt x="721995" y="595559"/>
                </a:cubicBezTo>
                <a:cubicBezTo>
                  <a:pt x="750570" y="582859"/>
                  <a:pt x="764540" y="580954"/>
                  <a:pt x="793115" y="571429"/>
                </a:cubicBezTo>
                <a:cubicBezTo>
                  <a:pt x="821690" y="561904"/>
                  <a:pt x="836295" y="557459"/>
                  <a:pt x="864870" y="547934"/>
                </a:cubicBezTo>
                <a:cubicBezTo>
                  <a:pt x="893445" y="538409"/>
                  <a:pt x="907415" y="532059"/>
                  <a:pt x="935990" y="523804"/>
                </a:cubicBezTo>
                <a:cubicBezTo>
                  <a:pt x="964565" y="515549"/>
                  <a:pt x="977265" y="517454"/>
                  <a:pt x="1007745" y="507929"/>
                </a:cubicBezTo>
                <a:cubicBezTo>
                  <a:pt x="1038225" y="498404"/>
                  <a:pt x="1055370" y="485704"/>
                  <a:pt x="1087120" y="476179"/>
                </a:cubicBezTo>
                <a:cubicBezTo>
                  <a:pt x="1118870" y="466654"/>
                  <a:pt x="1136650" y="467924"/>
                  <a:pt x="1166495" y="460304"/>
                </a:cubicBezTo>
                <a:cubicBezTo>
                  <a:pt x="1196340" y="452684"/>
                  <a:pt x="1209040" y="444429"/>
                  <a:pt x="1237615" y="436809"/>
                </a:cubicBezTo>
                <a:cubicBezTo>
                  <a:pt x="1266190" y="429189"/>
                  <a:pt x="1280795" y="426014"/>
                  <a:pt x="1309370" y="420934"/>
                </a:cubicBezTo>
                <a:cubicBezTo>
                  <a:pt x="1337945" y="415854"/>
                  <a:pt x="1351915" y="415854"/>
                  <a:pt x="1380490" y="412679"/>
                </a:cubicBezTo>
                <a:cubicBezTo>
                  <a:pt x="1409065" y="409504"/>
                  <a:pt x="1421765" y="411409"/>
                  <a:pt x="1452245" y="405059"/>
                </a:cubicBezTo>
                <a:cubicBezTo>
                  <a:pt x="1482725" y="398709"/>
                  <a:pt x="1501140" y="390454"/>
                  <a:pt x="1531620" y="380929"/>
                </a:cubicBezTo>
                <a:cubicBezTo>
                  <a:pt x="1562100" y="371404"/>
                  <a:pt x="1572895" y="365054"/>
                  <a:pt x="1603375" y="357434"/>
                </a:cubicBezTo>
                <a:cubicBezTo>
                  <a:pt x="1633855" y="349814"/>
                  <a:pt x="1651000" y="349814"/>
                  <a:pt x="1682750" y="341559"/>
                </a:cubicBezTo>
                <a:cubicBezTo>
                  <a:pt x="1714500" y="333304"/>
                  <a:pt x="1732280" y="323779"/>
                  <a:pt x="1762125" y="317429"/>
                </a:cubicBezTo>
                <a:cubicBezTo>
                  <a:pt x="1791970" y="311079"/>
                  <a:pt x="1803400" y="314254"/>
                  <a:pt x="1833245" y="309809"/>
                </a:cubicBezTo>
                <a:cubicBezTo>
                  <a:pt x="1863090" y="305364"/>
                  <a:pt x="1882140" y="298379"/>
                  <a:pt x="1912620" y="293934"/>
                </a:cubicBezTo>
                <a:cubicBezTo>
                  <a:pt x="1943100" y="289489"/>
                  <a:pt x="1955800" y="289489"/>
                  <a:pt x="1984375" y="286314"/>
                </a:cubicBezTo>
                <a:cubicBezTo>
                  <a:pt x="2012950" y="283139"/>
                  <a:pt x="2026920" y="281234"/>
                  <a:pt x="2055495" y="278059"/>
                </a:cubicBezTo>
                <a:cubicBezTo>
                  <a:pt x="2084070" y="274884"/>
                  <a:pt x="2096770" y="278059"/>
                  <a:pt x="2127250" y="270439"/>
                </a:cubicBezTo>
                <a:cubicBezTo>
                  <a:pt x="2157730" y="262819"/>
                  <a:pt x="2174875" y="246944"/>
                  <a:pt x="2206625" y="238689"/>
                </a:cubicBezTo>
                <a:cubicBezTo>
                  <a:pt x="2238375" y="230434"/>
                  <a:pt x="2252980" y="233609"/>
                  <a:pt x="2286000" y="230434"/>
                </a:cubicBezTo>
                <a:cubicBezTo>
                  <a:pt x="2319020" y="227259"/>
                  <a:pt x="2338070" y="230434"/>
                  <a:pt x="2372995" y="222814"/>
                </a:cubicBezTo>
                <a:cubicBezTo>
                  <a:pt x="2407920" y="215194"/>
                  <a:pt x="2428875" y="199319"/>
                  <a:pt x="2460625" y="191064"/>
                </a:cubicBezTo>
                <a:cubicBezTo>
                  <a:pt x="2492375" y="182809"/>
                  <a:pt x="2503170" y="185984"/>
                  <a:pt x="2531745" y="182809"/>
                </a:cubicBezTo>
                <a:cubicBezTo>
                  <a:pt x="2560320" y="179634"/>
                  <a:pt x="2574925" y="178364"/>
                  <a:pt x="2603500" y="175189"/>
                </a:cubicBezTo>
                <a:cubicBezTo>
                  <a:pt x="2632075" y="172014"/>
                  <a:pt x="2646045" y="170109"/>
                  <a:pt x="2674620" y="166934"/>
                </a:cubicBezTo>
                <a:cubicBezTo>
                  <a:pt x="2703195" y="163759"/>
                  <a:pt x="2714625" y="163759"/>
                  <a:pt x="2746375" y="159314"/>
                </a:cubicBezTo>
                <a:cubicBezTo>
                  <a:pt x="2778125" y="154869"/>
                  <a:pt x="2801620" y="148519"/>
                  <a:pt x="2833370" y="143439"/>
                </a:cubicBezTo>
                <a:cubicBezTo>
                  <a:pt x="2865120" y="138359"/>
                  <a:pt x="2873375" y="138359"/>
                  <a:pt x="2905125" y="135184"/>
                </a:cubicBezTo>
                <a:cubicBezTo>
                  <a:pt x="2936875" y="132009"/>
                  <a:pt x="2960370" y="130739"/>
                  <a:pt x="2992120" y="127564"/>
                </a:cubicBezTo>
                <a:cubicBezTo>
                  <a:pt x="3023870" y="124389"/>
                  <a:pt x="3035300" y="122484"/>
                  <a:pt x="3063875" y="119309"/>
                </a:cubicBezTo>
                <a:cubicBezTo>
                  <a:pt x="3092450" y="116134"/>
                  <a:pt x="3106420" y="114864"/>
                  <a:pt x="3134995" y="111689"/>
                </a:cubicBezTo>
                <a:cubicBezTo>
                  <a:pt x="3163570" y="108514"/>
                  <a:pt x="3176270" y="106609"/>
                  <a:pt x="3206750" y="103434"/>
                </a:cubicBezTo>
                <a:cubicBezTo>
                  <a:pt x="3237230" y="100259"/>
                  <a:pt x="3253105" y="100259"/>
                  <a:pt x="3286125" y="95814"/>
                </a:cubicBezTo>
                <a:cubicBezTo>
                  <a:pt x="3319145" y="91369"/>
                  <a:pt x="3341370" y="85019"/>
                  <a:pt x="3373120" y="79939"/>
                </a:cubicBezTo>
                <a:cubicBezTo>
                  <a:pt x="3404870" y="74859"/>
                  <a:pt x="3416300" y="74859"/>
                  <a:pt x="3444875" y="71684"/>
                </a:cubicBezTo>
                <a:cubicBezTo>
                  <a:pt x="3473450" y="68509"/>
                  <a:pt x="3487420" y="65334"/>
                  <a:pt x="3515995" y="64064"/>
                </a:cubicBezTo>
                <a:cubicBezTo>
                  <a:pt x="3544570" y="62794"/>
                  <a:pt x="3556000" y="64064"/>
                  <a:pt x="3587750" y="64064"/>
                </a:cubicBezTo>
                <a:cubicBezTo>
                  <a:pt x="3619500" y="64064"/>
                  <a:pt x="3642995" y="65969"/>
                  <a:pt x="3674745" y="64064"/>
                </a:cubicBezTo>
                <a:cubicBezTo>
                  <a:pt x="3706495" y="62159"/>
                  <a:pt x="3717925" y="57714"/>
                  <a:pt x="3746500" y="55809"/>
                </a:cubicBezTo>
                <a:cubicBezTo>
                  <a:pt x="3775075" y="53904"/>
                  <a:pt x="3789045" y="57079"/>
                  <a:pt x="3817620" y="55809"/>
                </a:cubicBezTo>
                <a:cubicBezTo>
                  <a:pt x="3846195" y="54539"/>
                  <a:pt x="3857625" y="49459"/>
                  <a:pt x="3889375" y="48189"/>
                </a:cubicBezTo>
                <a:cubicBezTo>
                  <a:pt x="3921125" y="46919"/>
                  <a:pt x="3944620" y="50094"/>
                  <a:pt x="3976370" y="48189"/>
                </a:cubicBezTo>
                <a:cubicBezTo>
                  <a:pt x="4008120" y="46284"/>
                  <a:pt x="4016375" y="41839"/>
                  <a:pt x="4048125" y="39934"/>
                </a:cubicBezTo>
                <a:cubicBezTo>
                  <a:pt x="4079875" y="38029"/>
                  <a:pt x="4103370" y="39934"/>
                  <a:pt x="4135120" y="39934"/>
                </a:cubicBezTo>
                <a:cubicBezTo>
                  <a:pt x="4166870" y="39934"/>
                  <a:pt x="4177665" y="39934"/>
                  <a:pt x="4206240" y="39934"/>
                </a:cubicBezTo>
                <a:cubicBezTo>
                  <a:pt x="4234815" y="39934"/>
                  <a:pt x="4249420" y="39934"/>
                  <a:pt x="4277995" y="39934"/>
                </a:cubicBezTo>
                <a:cubicBezTo>
                  <a:pt x="4306570" y="39934"/>
                  <a:pt x="4320540" y="41204"/>
                  <a:pt x="4349115" y="39934"/>
                </a:cubicBezTo>
                <a:cubicBezTo>
                  <a:pt x="4377690" y="38664"/>
                  <a:pt x="4392295" y="33584"/>
                  <a:pt x="4420870" y="32314"/>
                </a:cubicBezTo>
                <a:cubicBezTo>
                  <a:pt x="4449445" y="31044"/>
                  <a:pt x="4462145" y="32314"/>
                  <a:pt x="4491990" y="32314"/>
                </a:cubicBezTo>
                <a:cubicBezTo>
                  <a:pt x="4521835" y="32314"/>
                  <a:pt x="4539615" y="35489"/>
                  <a:pt x="4571365" y="32314"/>
                </a:cubicBezTo>
                <a:cubicBezTo>
                  <a:pt x="4603115" y="29139"/>
                  <a:pt x="4617085" y="19614"/>
                  <a:pt x="4650740" y="16439"/>
                </a:cubicBezTo>
                <a:cubicBezTo>
                  <a:pt x="4684395" y="13264"/>
                  <a:pt x="4704715" y="16439"/>
                  <a:pt x="4738370" y="16439"/>
                </a:cubicBezTo>
                <a:cubicBezTo>
                  <a:pt x="4772025" y="16439"/>
                  <a:pt x="4787900" y="18344"/>
                  <a:pt x="4817745" y="16439"/>
                </a:cubicBezTo>
                <a:cubicBezTo>
                  <a:pt x="4847590" y="14534"/>
                  <a:pt x="4860290" y="10089"/>
                  <a:pt x="4888865" y="8184"/>
                </a:cubicBezTo>
                <a:cubicBezTo>
                  <a:pt x="4917440" y="6279"/>
                  <a:pt x="4930140" y="8184"/>
                  <a:pt x="4960620" y="8184"/>
                </a:cubicBezTo>
                <a:cubicBezTo>
                  <a:pt x="4991100" y="8184"/>
                  <a:pt x="5010150" y="8184"/>
                  <a:pt x="5039995" y="8184"/>
                </a:cubicBezTo>
                <a:cubicBezTo>
                  <a:pt x="5069840" y="8184"/>
                  <a:pt x="5082540" y="8184"/>
                  <a:pt x="5111115" y="8184"/>
                </a:cubicBezTo>
                <a:cubicBezTo>
                  <a:pt x="5139690" y="8184"/>
                  <a:pt x="5152390" y="8184"/>
                  <a:pt x="5182870" y="8184"/>
                </a:cubicBezTo>
                <a:cubicBezTo>
                  <a:pt x="5213350" y="8184"/>
                  <a:pt x="5232400" y="9454"/>
                  <a:pt x="5262245" y="8184"/>
                </a:cubicBezTo>
                <a:cubicBezTo>
                  <a:pt x="5292090" y="6914"/>
                  <a:pt x="5304790" y="1834"/>
                  <a:pt x="5333365" y="564"/>
                </a:cubicBezTo>
                <a:cubicBezTo>
                  <a:pt x="5361940" y="-706"/>
                  <a:pt x="5376545" y="564"/>
                  <a:pt x="5405120" y="564"/>
                </a:cubicBezTo>
                <a:cubicBezTo>
                  <a:pt x="5433695" y="564"/>
                  <a:pt x="5447665" y="564"/>
                  <a:pt x="5476240" y="564"/>
                </a:cubicBezTo>
                <a:cubicBezTo>
                  <a:pt x="5504815" y="564"/>
                  <a:pt x="5517515" y="564"/>
                  <a:pt x="5547995" y="564"/>
                </a:cubicBezTo>
                <a:cubicBezTo>
                  <a:pt x="5578475" y="564"/>
                  <a:pt x="5597525" y="564"/>
                  <a:pt x="5627370" y="564"/>
                </a:cubicBezTo>
                <a:cubicBezTo>
                  <a:pt x="5657215" y="564"/>
                  <a:pt x="5668645" y="564"/>
                  <a:pt x="5698490" y="564"/>
                </a:cubicBezTo>
                <a:cubicBezTo>
                  <a:pt x="5728335" y="564"/>
                  <a:pt x="5747385" y="564"/>
                  <a:pt x="5777865" y="564"/>
                </a:cubicBezTo>
                <a:cubicBezTo>
                  <a:pt x="5808345" y="564"/>
                  <a:pt x="5821045" y="564"/>
                  <a:pt x="5849620" y="564"/>
                </a:cubicBezTo>
                <a:cubicBezTo>
                  <a:pt x="5878195" y="564"/>
                  <a:pt x="5892165" y="-706"/>
                  <a:pt x="5920740" y="564"/>
                </a:cubicBezTo>
                <a:cubicBezTo>
                  <a:pt x="5949315" y="1834"/>
                  <a:pt x="5963920" y="6914"/>
                  <a:pt x="5992495" y="8184"/>
                </a:cubicBezTo>
                <a:cubicBezTo>
                  <a:pt x="6021070" y="9454"/>
                  <a:pt x="6035040" y="8184"/>
                  <a:pt x="6063615" y="8184"/>
                </a:cubicBezTo>
                <a:cubicBezTo>
                  <a:pt x="6092190" y="8184"/>
                  <a:pt x="6106795" y="5009"/>
                  <a:pt x="6135370" y="8184"/>
                </a:cubicBezTo>
                <a:cubicBezTo>
                  <a:pt x="6163945" y="11359"/>
                  <a:pt x="6176645" y="20884"/>
                  <a:pt x="6206490" y="24059"/>
                </a:cubicBezTo>
                <a:cubicBezTo>
                  <a:pt x="6236335" y="27234"/>
                  <a:pt x="6255385" y="24059"/>
                  <a:pt x="6285865" y="24059"/>
                </a:cubicBezTo>
                <a:cubicBezTo>
                  <a:pt x="6316345" y="24059"/>
                  <a:pt x="6329045" y="22154"/>
                  <a:pt x="6357620" y="24059"/>
                </a:cubicBezTo>
                <a:cubicBezTo>
                  <a:pt x="6386195" y="25964"/>
                  <a:pt x="6400165" y="29139"/>
                  <a:pt x="6428740" y="32314"/>
                </a:cubicBezTo>
                <a:cubicBezTo>
                  <a:pt x="6457315" y="35489"/>
                  <a:pt x="6471920" y="36759"/>
                  <a:pt x="6500495" y="39934"/>
                </a:cubicBezTo>
                <a:cubicBezTo>
                  <a:pt x="6529070" y="43109"/>
                  <a:pt x="6543040" y="45014"/>
                  <a:pt x="6571615" y="48189"/>
                </a:cubicBezTo>
                <a:cubicBezTo>
                  <a:pt x="6600190" y="51364"/>
                  <a:pt x="6614795" y="51364"/>
                  <a:pt x="6643370" y="55809"/>
                </a:cubicBezTo>
                <a:cubicBezTo>
                  <a:pt x="6671945" y="60254"/>
                  <a:pt x="6687185" y="66604"/>
                  <a:pt x="6714490" y="71684"/>
                </a:cubicBezTo>
                <a:cubicBezTo>
                  <a:pt x="6741795" y="76764"/>
                  <a:pt x="6751320" y="74859"/>
                  <a:pt x="6778625" y="79939"/>
                </a:cubicBezTo>
                <a:cubicBezTo>
                  <a:pt x="6805930" y="85019"/>
                  <a:pt x="6821170" y="89464"/>
                  <a:pt x="6849745" y="95814"/>
                </a:cubicBezTo>
                <a:cubicBezTo>
                  <a:pt x="6878320" y="102164"/>
                  <a:pt x="6892925" y="105339"/>
                  <a:pt x="6921500" y="111689"/>
                </a:cubicBezTo>
                <a:cubicBezTo>
                  <a:pt x="6950075" y="118039"/>
                  <a:pt x="6962775" y="121214"/>
                  <a:pt x="6992620" y="127564"/>
                </a:cubicBezTo>
                <a:cubicBezTo>
                  <a:pt x="7022465" y="133914"/>
                  <a:pt x="7041515" y="135819"/>
                  <a:pt x="7071995" y="143439"/>
                </a:cubicBezTo>
                <a:cubicBezTo>
                  <a:pt x="7102475" y="151059"/>
                  <a:pt x="7115175" y="160584"/>
                  <a:pt x="7143750" y="166934"/>
                </a:cubicBezTo>
                <a:cubicBezTo>
                  <a:pt x="7172325" y="173284"/>
                  <a:pt x="7186295" y="168839"/>
                  <a:pt x="7214870" y="175189"/>
                </a:cubicBezTo>
                <a:cubicBezTo>
                  <a:pt x="7243445" y="181539"/>
                  <a:pt x="7258050" y="189159"/>
                  <a:pt x="7286625" y="198684"/>
                </a:cubicBezTo>
                <a:cubicBezTo>
                  <a:pt x="7315200" y="208209"/>
                  <a:pt x="7329170" y="214559"/>
                  <a:pt x="7357745" y="222814"/>
                </a:cubicBezTo>
                <a:cubicBezTo>
                  <a:pt x="7386320" y="231069"/>
                  <a:pt x="7400925" y="231069"/>
                  <a:pt x="7429500" y="238689"/>
                </a:cubicBezTo>
                <a:cubicBezTo>
                  <a:pt x="7458075" y="246309"/>
                  <a:pt x="7472045" y="255834"/>
                  <a:pt x="7500620" y="262184"/>
                </a:cubicBezTo>
                <a:cubicBezTo>
                  <a:pt x="7529195" y="268534"/>
                  <a:pt x="7543800" y="262819"/>
                  <a:pt x="7572375" y="270439"/>
                </a:cubicBezTo>
                <a:cubicBezTo>
                  <a:pt x="7600950" y="278059"/>
                  <a:pt x="7613650" y="290759"/>
                  <a:pt x="7643495" y="301554"/>
                </a:cubicBezTo>
                <a:cubicBezTo>
                  <a:pt x="7673340" y="312349"/>
                  <a:pt x="7692390" y="314254"/>
                  <a:pt x="7722870" y="325684"/>
                </a:cubicBezTo>
                <a:cubicBezTo>
                  <a:pt x="7753350" y="337114"/>
                  <a:pt x="7766050" y="347909"/>
                  <a:pt x="7794625" y="357434"/>
                </a:cubicBezTo>
                <a:cubicBezTo>
                  <a:pt x="7823200" y="366959"/>
                  <a:pt x="7853045" y="370769"/>
                  <a:pt x="7865745" y="37330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9377680" y="666750"/>
            <a:ext cx="286385" cy="427990"/>
          </a:xfrm>
          <a:custGeom>
            <a:avLst/>
            <a:gdLst>
              <a:gd name="connisteX0" fmla="*/ 127000 w 286539"/>
              <a:gd name="connsiteY0" fmla="*/ 0 h 427990"/>
              <a:gd name="connisteX1" fmla="*/ 150495 w 286539"/>
              <a:gd name="connsiteY1" fmla="*/ 79375 h 427990"/>
              <a:gd name="connisteX2" fmla="*/ 182245 w 286539"/>
              <a:gd name="connsiteY2" fmla="*/ 150495 h 427990"/>
              <a:gd name="connisteX3" fmla="*/ 222250 w 286539"/>
              <a:gd name="connsiteY3" fmla="*/ 221615 h 427990"/>
              <a:gd name="connisteX4" fmla="*/ 245745 w 286539"/>
              <a:gd name="connsiteY4" fmla="*/ 293370 h 427990"/>
              <a:gd name="connisteX5" fmla="*/ 285750 w 286539"/>
              <a:gd name="connsiteY5" fmla="*/ 364490 h 427990"/>
              <a:gd name="connisteX6" fmla="*/ 213995 w 286539"/>
              <a:gd name="connsiteY6" fmla="*/ 380365 h 427990"/>
              <a:gd name="connisteX7" fmla="*/ 142875 w 286539"/>
              <a:gd name="connsiteY7" fmla="*/ 404495 h 427990"/>
              <a:gd name="connisteX8" fmla="*/ 71120 w 286539"/>
              <a:gd name="connsiteY8" fmla="*/ 412115 h 427990"/>
              <a:gd name="connisteX9" fmla="*/ 0 w 286539"/>
              <a:gd name="connsiteY9" fmla="*/ 427990 h 4279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286540" h="427990">
                <a:moveTo>
                  <a:pt x="127000" y="0"/>
                </a:moveTo>
                <a:cubicBezTo>
                  <a:pt x="130810" y="14605"/>
                  <a:pt x="139700" y="49530"/>
                  <a:pt x="150495" y="79375"/>
                </a:cubicBezTo>
                <a:cubicBezTo>
                  <a:pt x="161290" y="109220"/>
                  <a:pt x="167640" y="121920"/>
                  <a:pt x="182245" y="150495"/>
                </a:cubicBezTo>
                <a:cubicBezTo>
                  <a:pt x="196850" y="179070"/>
                  <a:pt x="209550" y="193040"/>
                  <a:pt x="222250" y="221615"/>
                </a:cubicBezTo>
                <a:cubicBezTo>
                  <a:pt x="234950" y="250190"/>
                  <a:pt x="233045" y="264795"/>
                  <a:pt x="245745" y="293370"/>
                </a:cubicBezTo>
                <a:cubicBezTo>
                  <a:pt x="258445" y="321945"/>
                  <a:pt x="292100" y="347345"/>
                  <a:pt x="285750" y="364490"/>
                </a:cubicBezTo>
                <a:cubicBezTo>
                  <a:pt x="279400" y="381635"/>
                  <a:pt x="242570" y="372110"/>
                  <a:pt x="213995" y="380365"/>
                </a:cubicBezTo>
                <a:cubicBezTo>
                  <a:pt x="185420" y="388620"/>
                  <a:pt x="171450" y="398145"/>
                  <a:pt x="142875" y="404495"/>
                </a:cubicBezTo>
                <a:cubicBezTo>
                  <a:pt x="114300" y="410845"/>
                  <a:pt x="99695" y="407670"/>
                  <a:pt x="71120" y="412115"/>
                </a:cubicBezTo>
                <a:cubicBezTo>
                  <a:pt x="42545" y="416560"/>
                  <a:pt x="12700" y="424815"/>
                  <a:pt x="0" y="42799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781675" y="2629535"/>
            <a:ext cx="2005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olidFill>
                  <a:srgbClr val="FF0000"/>
                </a:solidFill>
                <a:sym typeface="+mn-ea"/>
              </a:rPr>
              <a:t>peerfd = </a:t>
            </a:r>
            <a:r>
              <a:rPr lang="en-US" altLang="zh-CN">
                <a:solidFill>
                  <a:schemeClr val="tx1"/>
                </a:solidFill>
              </a:rPr>
              <a:t>accept()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81805" y="463550"/>
            <a:ext cx="22739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执行任务：</a:t>
            </a:r>
            <a:r>
              <a:rPr lang="en-US" altLang="zh-CN" b="1">
                <a:solidFill>
                  <a:srgbClr val="FF0000"/>
                </a:solidFill>
              </a:rPr>
              <a:t>send</a:t>
            </a:r>
            <a:r>
              <a:rPr lang="zh-CN" altLang="en-US" b="1">
                <a:solidFill>
                  <a:srgbClr val="FF0000"/>
                </a:solidFill>
              </a:rPr>
              <a:t>文件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013700" y="5130165"/>
            <a:ext cx="31546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父进程接收新连接</a:t>
            </a:r>
            <a:endParaRPr lang="zh-CN" altLang="en-US">
              <a:solidFill>
                <a:srgbClr val="FF0000"/>
              </a:solidFill>
            </a:endParaRPr>
          </a:p>
          <a:p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子进程去执行文件传输的任务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41700" y="223520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管道通信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747395" y="637413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服务器</a:t>
            </a:r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2141855" y="6304915"/>
            <a:ext cx="7760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在客户端请求到来之前，我们先请几个工人，</a:t>
            </a:r>
            <a:r>
              <a:rPr lang="zh-CN" altLang="en-US">
                <a:solidFill>
                  <a:srgbClr val="FF0000"/>
                </a:solidFill>
              </a:rPr>
              <a:t>每一个工人服务多个客户端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888355" y="5381625"/>
            <a:ext cx="11836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老板</a:t>
            </a:r>
            <a:r>
              <a:rPr lang="en-US" altLang="zh-CN"/>
              <a:t>/</a:t>
            </a:r>
            <a:r>
              <a:rPr lang="zh-CN" altLang="en-US"/>
              <a:t>销售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6" name="墨迹 25"/>
              <p14:cNvContentPartPr/>
              <p14:nvPr/>
            </p14:nvContentPartPr>
            <p14:xfrm>
              <a:off x="8123555" y="1964055"/>
              <a:ext cx="13970" cy="2984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2"/>
            </p:blipFill>
            <p:spPr>
              <a:xfrm>
                <a:off x="8123555" y="1964055"/>
                <a:ext cx="1397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27" name="墨迹 26"/>
              <p14:cNvContentPartPr/>
              <p14:nvPr/>
            </p14:nvContentPartPr>
            <p14:xfrm>
              <a:off x="3259455" y="2057400"/>
              <a:ext cx="285750" cy="20129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"/>
            </p:blipFill>
            <p:spPr>
              <a:xfrm>
                <a:off x="3259455" y="2057400"/>
                <a:ext cx="285750" cy="2012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28" name="墨迹 27"/>
              <p14:cNvContentPartPr/>
              <p14:nvPr/>
            </p14:nvContentPartPr>
            <p14:xfrm>
              <a:off x="5469890" y="166370"/>
              <a:ext cx="231140" cy="31623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6"/>
            </p:blipFill>
            <p:spPr>
              <a:xfrm>
                <a:off x="5469890" y="166370"/>
                <a:ext cx="231140" cy="31623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2650" y="283845"/>
            <a:ext cx="10515600" cy="1325563"/>
          </a:xfrm>
        </p:spPr>
        <p:txBody>
          <a:bodyPr/>
          <a:p>
            <a:r>
              <a:rPr lang="zh-CN" altLang="en-US"/>
              <a:t>循环接收数据</a:t>
            </a:r>
            <a:endParaRPr lang="zh-CN" altLang="en-US"/>
          </a:p>
        </p:txBody>
      </p:sp>
      <p:graphicFrame>
        <p:nvGraphicFramePr>
          <p:cNvPr id="4" name="内容占位符 3"/>
          <p:cNvGraphicFramePr/>
          <p:nvPr>
            <p:ph idx="1"/>
          </p:nvPr>
        </p:nvGraphicFramePr>
        <p:xfrm>
          <a:off x="882650" y="2679700"/>
          <a:ext cx="1051560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h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o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w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o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38125" y="5048885"/>
            <a:ext cx="6121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recv</a:t>
            </a:r>
            <a:endParaRPr lang="en-US" altLang="zh-CN" b="1">
              <a:solidFill>
                <a:srgbClr val="FF0000"/>
              </a:solidFill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3748405" y="3291840"/>
            <a:ext cx="25400" cy="4832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39115" y="4058285"/>
            <a:ext cx="6388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pbuf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992505" y="2367280"/>
            <a:ext cx="3035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0</a:t>
            </a:r>
            <a:endParaRPr lang="en-US" altLang="zh-CN"/>
          </a:p>
        </p:txBody>
      </p:sp>
      <p:sp>
        <p:nvSpPr>
          <p:cNvPr id="9" name="右中括号 8"/>
          <p:cNvSpPr/>
          <p:nvPr/>
        </p:nvSpPr>
        <p:spPr>
          <a:xfrm rot="5400000">
            <a:off x="2124710" y="1917065"/>
            <a:ext cx="104140" cy="2574925"/>
          </a:xfrm>
          <a:prstGeom prst="rightBracket">
            <a:avLst>
              <a:gd name="adj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696085" y="3348990"/>
            <a:ext cx="4502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ret</a:t>
            </a:r>
            <a:endParaRPr lang="en-US" altLang="zh-CN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443230" y="4351655"/>
            <a:ext cx="10958830" cy="635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54635" y="1625600"/>
            <a:ext cx="1207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用户态</a:t>
            </a:r>
            <a:endParaRPr lang="zh-CN" altLang="en-US"/>
          </a:p>
        </p:txBody>
      </p:sp>
      <p:graphicFrame>
        <p:nvGraphicFramePr>
          <p:cNvPr id="12" name="表格 11"/>
          <p:cNvGraphicFramePr/>
          <p:nvPr/>
        </p:nvGraphicFramePr>
        <p:xfrm>
          <a:off x="1784985" y="4885690"/>
          <a:ext cx="1051560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w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u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h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111125" y="6116320"/>
            <a:ext cx="1673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</a:t>
            </a:r>
            <a:r>
              <a:rPr lang="zh-CN" altLang="en-US"/>
              <a:t>内核态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989320" y="455295"/>
            <a:ext cx="2632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接收</a:t>
            </a:r>
            <a:r>
              <a:rPr lang="en-US" altLang="zh-CN"/>
              <a:t>10</a:t>
            </a:r>
            <a:r>
              <a:rPr lang="zh-CN" altLang="en-US"/>
              <a:t>个字节的数据</a:t>
            </a:r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2650" y="283845"/>
            <a:ext cx="10515600" cy="1325563"/>
          </a:xfrm>
        </p:spPr>
        <p:txBody>
          <a:bodyPr/>
          <a:p>
            <a:r>
              <a:rPr lang="zh-CN" altLang="en-US"/>
              <a:t>循环发送数据</a:t>
            </a:r>
            <a:endParaRPr lang="zh-CN" altLang="en-US"/>
          </a:p>
        </p:txBody>
      </p:sp>
      <p:graphicFrame>
        <p:nvGraphicFramePr>
          <p:cNvPr id="4" name="内容占位符 3"/>
          <p:cNvGraphicFramePr/>
          <p:nvPr>
            <p:ph idx="1"/>
          </p:nvPr>
        </p:nvGraphicFramePr>
        <p:xfrm>
          <a:off x="882650" y="2679700"/>
          <a:ext cx="1051560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h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o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w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o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38125" y="5048885"/>
            <a:ext cx="6502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send</a:t>
            </a:r>
            <a:endParaRPr lang="en-US" altLang="zh-CN"/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3738880" y="3429000"/>
            <a:ext cx="25400" cy="4832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487420" y="4130675"/>
            <a:ext cx="6388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pbuf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992505" y="2367280"/>
            <a:ext cx="3035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0</a:t>
            </a:r>
            <a:endParaRPr lang="en-US" altLang="zh-CN"/>
          </a:p>
        </p:txBody>
      </p:sp>
      <p:sp>
        <p:nvSpPr>
          <p:cNvPr id="9" name="右中括号 8"/>
          <p:cNvSpPr/>
          <p:nvPr/>
        </p:nvSpPr>
        <p:spPr>
          <a:xfrm rot="5400000">
            <a:off x="2124710" y="1917065"/>
            <a:ext cx="104140" cy="2574925"/>
          </a:xfrm>
          <a:prstGeom prst="rightBracket">
            <a:avLst>
              <a:gd name="adj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696085" y="3348990"/>
            <a:ext cx="4502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ret</a:t>
            </a:r>
            <a:endParaRPr lang="en-US" altLang="zh-CN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443230" y="4351655"/>
            <a:ext cx="10958830" cy="635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54635" y="1625600"/>
            <a:ext cx="1207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用户态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396865" y="855980"/>
            <a:ext cx="3399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发送确定字节的长度</a:t>
            </a:r>
            <a:r>
              <a:rPr lang="en-US" altLang="zh-CN"/>
              <a:t> sendn</a:t>
            </a:r>
            <a:endParaRPr lang="en-US" altLang="zh-CN"/>
          </a:p>
        </p:txBody>
      </p:sp>
      <p:graphicFrame>
        <p:nvGraphicFramePr>
          <p:cNvPr id="13" name="表格 12"/>
          <p:cNvGraphicFramePr/>
          <p:nvPr>
            <p:custDataLst>
              <p:tags r:id="rId1"/>
            </p:custDataLst>
          </p:nvPr>
        </p:nvGraphicFramePr>
        <p:xfrm>
          <a:off x="1798955" y="5048885"/>
          <a:ext cx="321627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255"/>
                <a:gridCol w="643255"/>
                <a:gridCol w="643255"/>
                <a:gridCol w="643255"/>
                <a:gridCol w="64325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h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o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/>
              <a:t>循环接收和发送数据</a:t>
            </a:r>
            <a:endParaRPr 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165" y="2228850"/>
            <a:ext cx="5637530" cy="29616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055" y="1997710"/>
            <a:ext cx="4895215" cy="363791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客户端断开连接</a:t>
            </a:r>
            <a:r>
              <a:rPr lang="en-US" altLang="zh-CN"/>
              <a:t>   ---</a:t>
            </a:r>
            <a:r>
              <a:rPr lang="en-US" altLang="zh-CN">
                <a:solidFill>
                  <a:srgbClr val="FF0000"/>
                </a:solidFill>
              </a:rPr>
              <a:t> SIGPIPE</a:t>
            </a:r>
            <a:r>
              <a:rPr lang="zh-CN" altLang="en-US"/>
              <a:t>信号的处理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67485"/>
            <a:ext cx="10515600" cy="4351338"/>
          </a:xfrm>
        </p:spPr>
        <p:txBody>
          <a:bodyPr/>
          <a:p>
            <a:pPr marL="0" indent="0">
              <a:buNone/>
            </a:pPr>
            <a:r>
              <a:rPr lang="zh-CN" altLang="en-US" sz="2000"/>
              <a:t>现象：</a:t>
            </a:r>
            <a:r>
              <a:rPr lang="zh-CN" altLang="en-US" sz="2000" b="1">
                <a:solidFill>
                  <a:srgbClr val="FF0000"/>
                </a:solidFill>
              </a:rPr>
              <a:t>客户端断开连接时，导致服务器中的某一个子进程挂掉了</a:t>
            </a:r>
            <a:r>
              <a:rPr lang="zh-CN" altLang="en-US" sz="2000"/>
              <a:t>，变成了僵尸进程，导致父子进程通信的管道被关闭了。而</a:t>
            </a:r>
            <a:r>
              <a:rPr lang="zh-CN" altLang="en-US" sz="2000">
                <a:solidFill>
                  <a:srgbClr val="FF0000"/>
                </a:solidFill>
              </a:rPr>
              <a:t>父进程一直监听该管道</a:t>
            </a:r>
            <a:r>
              <a:rPr lang="zh-CN" altLang="en-US" sz="2000"/>
              <a:t>，因此</a:t>
            </a:r>
            <a:r>
              <a:rPr lang="en-US" altLang="zh-CN" sz="2000"/>
              <a:t>epoll_wait</a:t>
            </a:r>
            <a:r>
              <a:rPr lang="zh-CN" altLang="en-US" sz="2000"/>
              <a:t>不断返回，才有了服务器疯狂打印的情况出现。</a:t>
            </a:r>
            <a:endParaRPr lang="zh-CN" altLang="en-US" sz="2000"/>
          </a:p>
        </p:txBody>
      </p:sp>
      <p:sp>
        <p:nvSpPr>
          <p:cNvPr id="7" name="文本框 6"/>
          <p:cNvSpPr txBox="1"/>
          <p:nvPr/>
        </p:nvSpPr>
        <p:spPr>
          <a:xfrm>
            <a:off x="1229360" y="2528570"/>
            <a:ext cx="16865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server</a:t>
            </a:r>
            <a:r>
              <a:rPr lang="zh-CN" altLang="en-US">
                <a:solidFill>
                  <a:srgbClr val="FF0000"/>
                </a:solidFill>
              </a:rPr>
              <a:t>疯狂打印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955405" y="2896870"/>
            <a:ext cx="7048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client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40345" y="3521710"/>
            <a:ext cx="3352800" cy="10064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5" y="3209925"/>
            <a:ext cx="3609975" cy="171767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olidFill>
                  <a:srgbClr val="FF0000"/>
                </a:solidFill>
                <a:sym typeface="+mn-ea"/>
              </a:rPr>
              <a:t>SIGPIPE</a:t>
            </a:r>
            <a:r>
              <a:rPr lang="zh-CN" altLang="en-US">
                <a:sym typeface="+mn-ea"/>
              </a:rPr>
              <a:t>信号的处理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55040" y="1939925"/>
            <a:ext cx="26009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server</a:t>
            </a:r>
            <a:r>
              <a:rPr lang="zh-CN" altLang="en-US">
                <a:solidFill>
                  <a:srgbClr val="FF0000"/>
                </a:solidFill>
              </a:rPr>
              <a:t>端先忽略掉该信号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25895" y="780415"/>
            <a:ext cx="43078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发送文件时，要对</a:t>
            </a:r>
            <a:r>
              <a:rPr lang="en-US" altLang="zh-CN">
                <a:solidFill>
                  <a:srgbClr val="FF0000"/>
                </a:solidFill>
              </a:rPr>
              <a:t>send</a:t>
            </a:r>
            <a:r>
              <a:rPr lang="zh-CN" altLang="en-US">
                <a:solidFill>
                  <a:srgbClr val="FF0000"/>
                </a:solidFill>
              </a:rPr>
              <a:t>的返回值进行判断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5040" y="2614930"/>
            <a:ext cx="4181475" cy="17526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820" y="2035175"/>
            <a:ext cx="5362575" cy="35655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920" y="1479550"/>
            <a:ext cx="3438525" cy="36512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下箭头 12"/>
          <p:cNvSpPr/>
          <p:nvPr/>
        </p:nvSpPr>
        <p:spPr>
          <a:xfrm>
            <a:off x="2480310" y="3284220"/>
            <a:ext cx="332740" cy="60896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四、文件传输</a:t>
            </a:r>
            <a:r>
              <a:rPr lang="en-US" altLang="zh-CN" dirty="0">
                <a:sym typeface="+mn-ea"/>
              </a:rPr>
              <a:t> -- </a:t>
            </a:r>
            <a:r>
              <a:rPr lang="zh-CN" altLang="en-US" dirty="0">
                <a:sym typeface="+mn-ea"/>
              </a:rPr>
              <a:t>打印进度条</a:t>
            </a:r>
            <a:endParaRPr lang="zh-CN" altLang="en-US" dirty="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90115" y="1604010"/>
            <a:ext cx="8089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server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464040" y="1939925"/>
            <a:ext cx="7467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client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42085" y="4032250"/>
            <a:ext cx="2305050" cy="916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server</a:t>
            </a:r>
            <a:r>
              <a:rPr lang="zh-CN" altLang="en-US"/>
              <a:t>端用户态缓冲区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575435" y="3347720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先从本地读取文件内容</a:t>
            </a:r>
            <a:endParaRPr lang="zh-CN" altLang="en-US"/>
          </a:p>
        </p:txBody>
      </p:sp>
      <p:sp>
        <p:nvSpPr>
          <p:cNvPr id="9" name="流程图: 资料带 8"/>
          <p:cNvSpPr/>
          <p:nvPr/>
        </p:nvSpPr>
        <p:spPr>
          <a:xfrm>
            <a:off x="2258695" y="2225040"/>
            <a:ext cx="914400" cy="806450"/>
          </a:xfrm>
          <a:prstGeom prst="flowChartPunchedTap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本地文件</a:t>
            </a:r>
            <a:endParaRPr lang="zh-CN" altLang="en-US"/>
          </a:p>
        </p:txBody>
      </p:sp>
      <p:sp>
        <p:nvSpPr>
          <p:cNvPr id="10" name="流程图: 终止 9"/>
          <p:cNvSpPr/>
          <p:nvPr/>
        </p:nvSpPr>
        <p:spPr>
          <a:xfrm>
            <a:off x="4455160" y="4154805"/>
            <a:ext cx="3906520" cy="58420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socket</a:t>
            </a:r>
            <a:endParaRPr lang="en-US" altLang="zh-CN"/>
          </a:p>
        </p:txBody>
      </p:sp>
      <p:sp>
        <p:nvSpPr>
          <p:cNvPr id="11" name="矩形 10"/>
          <p:cNvSpPr/>
          <p:nvPr/>
        </p:nvSpPr>
        <p:spPr>
          <a:xfrm>
            <a:off x="9069705" y="4040505"/>
            <a:ext cx="2305050" cy="916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client</a:t>
            </a:r>
            <a:r>
              <a:rPr lang="zh-CN" altLang="en-US"/>
              <a:t>端用户态缓冲区</a:t>
            </a:r>
            <a:endParaRPr lang="zh-CN" altLang="en-US"/>
          </a:p>
        </p:txBody>
      </p:sp>
      <p:sp>
        <p:nvSpPr>
          <p:cNvPr id="12" name="流程图: 资料带 11"/>
          <p:cNvSpPr/>
          <p:nvPr/>
        </p:nvSpPr>
        <p:spPr>
          <a:xfrm>
            <a:off x="9553575" y="2496185"/>
            <a:ext cx="914400" cy="806450"/>
          </a:xfrm>
          <a:prstGeom prst="flowChartPunchedTap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本地文件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632190" y="357505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最后写入</a:t>
            </a:r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3869055" y="4382770"/>
            <a:ext cx="464185" cy="23241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8483600" y="4330700"/>
            <a:ext cx="464185" cy="23241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上箭头 16"/>
          <p:cNvSpPr/>
          <p:nvPr/>
        </p:nvSpPr>
        <p:spPr>
          <a:xfrm>
            <a:off x="9891395" y="3552190"/>
            <a:ext cx="238760" cy="414655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442085" y="5530215"/>
            <a:ext cx="20116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先发送文件名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再发送文件大小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最后发送文件内容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767445" y="5438140"/>
            <a:ext cx="17830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先接收文件名，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再接收文件大小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最后写入本地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0540" y="365125"/>
            <a:ext cx="10515600" cy="1325563"/>
          </a:xfrm>
        </p:spPr>
        <p:txBody>
          <a:bodyPr/>
          <a:p>
            <a:r>
              <a:rPr lang="zh-CN" altLang="en-US"/>
              <a:t>五、零拷贝的技术（</a:t>
            </a:r>
            <a:r>
              <a:rPr lang="zh-CN" altLang="en-US" b="1">
                <a:solidFill>
                  <a:srgbClr val="FF0000"/>
                </a:solidFill>
              </a:rPr>
              <a:t>优化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p>
            <a:r>
              <a:rPr lang="en-US" altLang="zh-CN">
                <a:solidFill>
                  <a:srgbClr val="FF0000"/>
                </a:solidFill>
              </a:rPr>
              <a:t>mmap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sendfile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splice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48205" y="3943350"/>
            <a:ext cx="7498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零拷贝的技术并不是说没有拷贝，而是说要减少拷贝的次数，减少的</a:t>
            </a:r>
            <a:r>
              <a:rPr lang="zh-CN" altLang="en-US"/>
              <a:t>就是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内核态到用户态的拷贝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18360" y="4941570"/>
            <a:ext cx="7955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在实际使用中，可能数据从内核到用户态空间的拷贝速度并不是系统的</a:t>
            </a:r>
            <a:r>
              <a:rPr lang="zh-CN" altLang="en-US"/>
              <a:t>瓶颈，</a:t>
            </a:r>
            <a:endParaRPr lang="zh-CN" altLang="en-US"/>
          </a:p>
          <a:p>
            <a:r>
              <a:rPr lang="zh-CN" altLang="en-US" b="1">
                <a:solidFill>
                  <a:srgbClr val="FF0000"/>
                </a:solidFill>
              </a:rPr>
              <a:t>系统瓶颈更多的是网络</a:t>
            </a:r>
            <a:r>
              <a:rPr lang="zh-CN" altLang="en-US"/>
              <a:t>，一旦数据</a:t>
            </a:r>
            <a:r>
              <a:rPr lang="zh-CN" altLang="en-US">
                <a:solidFill>
                  <a:srgbClr val="FF0000"/>
                </a:solidFill>
              </a:rPr>
              <a:t>在网络中延迟，</a:t>
            </a:r>
            <a:r>
              <a:rPr lang="zh-CN" altLang="en-US"/>
              <a:t>以</a:t>
            </a:r>
            <a:r>
              <a:rPr lang="zh-CN" altLang="en-US">
                <a:solidFill>
                  <a:srgbClr val="FF0000"/>
                </a:solidFill>
              </a:rPr>
              <a:t>秒</a:t>
            </a:r>
            <a:r>
              <a:rPr lang="zh-CN" altLang="en-US"/>
              <a:t>作为单位</a:t>
            </a:r>
            <a:r>
              <a:rPr lang="zh-CN" altLang="en-US"/>
              <a:t>的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096760" y="809625"/>
            <a:ext cx="4297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面试时，作为</a:t>
            </a:r>
            <a:r>
              <a:rPr lang="zh-CN" altLang="en-US" b="1">
                <a:solidFill>
                  <a:srgbClr val="FF0000"/>
                </a:solidFill>
              </a:rPr>
              <a:t>项目优化点</a:t>
            </a:r>
            <a:r>
              <a:rPr lang="zh-CN" altLang="en-US"/>
              <a:t>来展开说明</a:t>
            </a:r>
            <a:r>
              <a:rPr lang="zh-CN" altLang="en-US"/>
              <a:t>即可</a:t>
            </a:r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016571" y="2719499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627969" y="2722921"/>
            <a:ext cx="377068" cy="32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123886" y="2722796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746818" y="2719648"/>
            <a:ext cx="377068" cy="32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231104" y="2719285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854036" y="2719285"/>
            <a:ext cx="377068" cy="32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445113" y="2721078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6079405" y="2718926"/>
            <a:ext cx="377068" cy="32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7547482" y="2723095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170414" y="2723095"/>
            <a:ext cx="377068" cy="32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8659733" y="2723095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282665" y="2723095"/>
            <a:ext cx="377068" cy="32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9778118" y="2721190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401050" y="2721190"/>
            <a:ext cx="377068" cy="32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018933" y="4377736"/>
            <a:ext cx="377068" cy="32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3057957" y="1102602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3798962" y="1109251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4539967" y="1114032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5281659" y="1114032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6027691" y="1109490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6779438" y="1114032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4396303" y="4377736"/>
            <a:ext cx="6427904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735295" y="10840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文件内容</a:t>
            </a:r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2555875" y="5245735"/>
            <a:ext cx="377190" cy="369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1896243" y="591198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火车头：文件的大小</a:t>
            </a:r>
            <a:endParaRPr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4865461" y="5245589"/>
            <a:ext cx="5648204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5192932" y="5911715"/>
            <a:ext cx="269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火车车厢：全部文件内容</a:t>
            </a:r>
            <a:endParaRPr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1361246" y="435418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一个大火车</a:t>
            </a:r>
            <a:endParaRPr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677925" y="190349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多个小火车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966556" y="2719920"/>
            <a:ext cx="377068" cy="32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343211" y="2720891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515403" y="1114032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255813" y="1114032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525145" y="3462020"/>
            <a:ext cx="11141075" cy="635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24180" y="276225"/>
            <a:ext cx="8794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标准</a:t>
            </a:r>
            <a:r>
              <a:rPr lang="en-US" altLang="zh-CN" b="1">
                <a:solidFill>
                  <a:srgbClr val="FF0000"/>
                </a:solidFill>
              </a:rPr>
              <a:t>IO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2760" y="362140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零拷贝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942715" y="547370"/>
            <a:ext cx="2183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分片方式进行发送</a:t>
            </a:r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452120" y="840740"/>
            <a:ext cx="11478895" cy="12312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51485" y="3011170"/>
            <a:ext cx="11478895" cy="15386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555115" y="3323590"/>
            <a:ext cx="2233930" cy="1002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文件缓冲区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074285" y="1053465"/>
            <a:ext cx="2233930" cy="80581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用户</a:t>
            </a:r>
            <a:r>
              <a:rPr lang="en-US" altLang="zh-CN" dirty="0" err="1"/>
              <a:t>buf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9018270" y="3323590"/>
            <a:ext cx="2233930" cy="10013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Socket</a:t>
            </a:r>
            <a:r>
              <a:rPr lang="zh-CN" altLang="en-US"/>
              <a:t>缓冲区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626115" y="6009275"/>
            <a:ext cx="686603" cy="424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312718" y="6009274"/>
            <a:ext cx="2234153" cy="42420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12345678afed</a:t>
            </a:r>
            <a:endParaRPr lang="zh-CN" altLang="en-US" dirty="0"/>
          </a:p>
        </p:txBody>
      </p:sp>
      <p:sp>
        <p:nvSpPr>
          <p:cNvPr id="2" name="上箭头 1"/>
          <p:cNvSpPr/>
          <p:nvPr/>
        </p:nvSpPr>
        <p:spPr>
          <a:xfrm rot="2640000">
            <a:off x="3898900" y="1948815"/>
            <a:ext cx="408305" cy="1150620"/>
          </a:xfrm>
          <a:prstGeom prst="up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下箭头 4"/>
          <p:cNvSpPr/>
          <p:nvPr/>
        </p:nvSpPr>
        <p:spPr>
          <a:xfrm rot="18840000">
            <a:off x="8185150" y="2019935"/>
            <a:ext cx="464820" cy="1104265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555115" y="5643245"/>
            <a:ext cx="2233930" cy="1002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磁盘文件</a:t>
            </a:r>
            <a:endParaRPr lang="zh-CN" altLang="en-US" dirty="0"/>
          </a:p>
        </p:txBody>
      </p:sp>
      <p:sp>
        <p:nvSpPr>
          <p:cNvPr id="21" name="上箭头 20"/>
          <p:cNvSpPr/>
          <p:nvPr/>
        </p:nvSpPr>
        <p:spPr>
          <a:xfrm>
            <a:off x="2274570" y="4685030"/>
            <a:ext cx="408305" cy="822960"/>
          </a:xfrm>
          <a:prstGeom prst="up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792730" y="4852670"/>
            <a:ext cx="12573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DMA Copy</a:t>
            </a:r>
            <a:endParaRPr lang="en-US" altLang="zh-CN"/>
          </a:p>
        </p:txBody>
      </p:sp>
      <p:sp>
        <p:nvSpPr>
          <p:cNvPr id="23" name="矩形 22"/>
          <p:cNvSpPr/>
          <p:nvPr/>
        </p:nvSpPr>
        <p:spPr>
          <a:xfrm>
            <a:off x="8975725" y="5577205"/>
            <a:ext cx="2233930" cy="1002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网络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2933065" y="2299970"/>
            <a:ext cx="6235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read</a:t>
            </a:r>
            <a:endParaRPr lang="en-US" altLang="zh-CN"/>
          </a:p>
        </p:txBody>
      </p:sp>
      <p:sp>
        <p:nvSpPr>
          <p:cNvPr id="26" name="文本框 25"/>
          <p:cNvSpPr txBox="1"/>
          <p:nvPr/>
        </p:nvSpPr>
        <p:spPr>
          <a:xfrm>
            <a:off x="535940" y="312293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内核态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35940" y="90360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用户态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976360" y="2576195"/>
            <a:ext cx="6502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send</a:t>
            </a:r>
            <a:endParaRPr lang="en-US" altLang="zh-CN"/>
          </a:p>
        </p:txBody>
      </p:sp>
      <p:sp>
        <p:nvSpPr>
          <p:cNvPr id="30" name="下箭头 29"/>
          <p:cNvSpPr/>
          <p:nvPr/>
        </p:nvSpPr>
        <p:spPr>
          <a:xfrm>
            <a:off x="9902825" y="4704080"/>
            <a:ext cx="464820" cy="842010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10974070" y="244475"/>
            <a:ext cx="956310" cy="36830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p>
            <a:r>
              <a:rPr lang="zh-CN">
                <a:solidFill>
                  <a:schemeClr val="bg1"/>
                </a:solidFill>
              </a:rPr>
              <a:t>标准</a:t>
            </a:r>
            <a:r>
              <a:rPr lang="en-US" altLang="zh-CN">
                <a:solidFill>
                  <a:schemeClr val="bg1"/>
                </a:solidFill>
              </a:rPr>
              <a:t>I/O</a:t>
            </a:r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1550" y="454025"/>
            <a:ext cx="3179445" cy="5099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" y="1391285"/>
            <a:ext cx="5140960" cy="6299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710" y="1859280"/>
            <a:ext cx="5488940" cy="39814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445770" y="1612900"/>
            <a:ext cx="11478895" cy="143700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45770" y="3052445"/>
            <a:ext cx="11478895" cy="15386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555115" y="3324225"/>
            <a:ext cx="2233930" cy="1002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文件缓冲区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686425" y="2044065"/>
            <a:ext cx="1358265" cy="57404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用户</a:t>
            </a:r>
            <a:r>
              <a:rPr lang="en-US" altLang="zh-CN" dirty="0" err="1"/>
              <a:t>buf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9018270" y="3321050"/>
            <a:ext cx="2233930" cy="10013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Socket</a:t>
            </a:r>
            <a:r>
              <a:rPr lang="zh-CN" altLang="en-US"/>
              <a:t>缓冲区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870590" y="5866400"/>
            <a:ext cx="686603" cy="424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557193" y="5866399"/>
            <a:ext cx="2234153" cy="42420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12345678afed</a:t>
            </a:r>
            <a:endParaRPr lang="zh-CN" altLang="en-US" dirty="0"/>
          </a:p>
        </p:txBody>
      </p:sp>
      <p:sp>
        <p:nvSpPr>
          <p:cNvPr id="4" name="箭头: 右 9"/>
          <p:cNvSpPr/>
          <p:nvPr/>
        </p:nvSpPr>
        <p:spPr>
          <a:xfrm>
            <a:off x="4310315" y="3596633"/>
            <a:ext cx="4110086" cy="424207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555115" y="5655945"/>
            <a:ext cx="2233930" cy="1002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磁盘文件</a:t>
            </a:r>
            <a:endParaRPr lang="zh-CN" altLang="en-US" dirty="0"/>
          </a:p>
        </p:txBody>
      </p:sp>
      <p:sp>
        <p:nvSpPr>
          <p:cNvPr id="21" name="上箭头 20"/>
          <p:cNvSpPr/>
          <p:nvPr/>
        </p:nvSpPr>
        <p:spPr>
          <a:xfrm>
            <a:off x="2274570" y="4685030"/>
            <a:ext cx="408305" cy="822960"/>
          </a:xfrm>
          <a:prstGeom prst="up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792730" y="4852670"/>
            <a:ext cx="12573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DMA Copy</a:t>
            </a:r>
            <a:endParaRPr lang="en-US" altLang="zh-CN"/>
          </a:p>
        </p:txBody>
      </p:sp>
      <p:sp>
        <p:nvSpPr>
          <p:cNvPr id="23" name="矩形 22"/>
          <p:cNvSpPr/>
          <p:nvPr/>
        </p:nvSpPr>
        <p:spPr>
          <a:xfrm>
            <a:off x="8975725" y="5577205"/>
            <a:ext cx="2233930" cy="1002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网络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1203325" y="2185035"/>
            <a:ext cx="8134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mmap</a:t>
            </a:r>
            <a:endParaRPr lang="en-US" altLang="zh-CN"/>
          </a:p>
        </p:txBody>
      </p:sp>
      <p:sp>
        <p:nvSpPr>
          <p:cNvPr id="26" name="文本框 25"/>
          <p:cNvSpPr txBox="1"/>
          <p:nvPr/>
        </p:nvSpPr>
        <p:spPr>
          <a:xfrm>
            <a:off x="535940" y="312293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内核态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35940" y="167259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用户态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0" name="下箭头 29"/>
          <p:cNvSpPr/>
          <p:nvPr/>
        </p:nvSpPr>
        <p:spPr>
          <a:xfrm>
            <a:off x="9902825" y="4704080"/>
            <a:ext cx="464820" cy="842010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8627745" y="4852670"/>
            <a:ext cx="12573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DMA Copy</a:t>
            </a:r>
            <a:endParaRPr lang="en-US" altLang="zh-CN"/>
          </a:p>
        </p:txBody>
      </p:sp>
      <p:sp>
        <p:nvSpPr>
          <p:cNvPr id="3" name="直角双向箭头 2"/>
          <p:cNvSpPr/>
          <p:nvPr/>
        </p:nvSpPr>
        <p:spPr>
          <a:xfrm rot="10800000">
            <a:off x="2792730" y="2185035"/>
            <a:ext cx="2608580" cy="1139190"/>
          </a:xfrm>
          <a:prstGeom prst="leftUp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329940" y="188214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/>
                </a:solidFill>
              </a:rPr>
              <a:t>共享空间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767570" y="2146935"/>
            <a:ext cx="6502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send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5813425" y="3324225"/>
            <a:ext cx="6559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copy</a:t>
            </a:r>
            <a:endParaRPr lang="en-US" altLang="zh-CN"/>
          </a:p>
        </p:txBody>
      </p:sp>
      <p:sp>
        <p:nvSpPr>
          <p:cNvPr id="38" name="文本框 37"/>
          <p:cNvSpPr txBox="1"/>
          <p:nvPr/>
        </p:nvSpPr>
        <p:spPr>
          <a:xfrm>
            <a:off x="10271125" y="411480"/>
            <a:ext cx="1727835" cy="36830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内存映射</a:t>
            </a:r>
            <a:r>
              <a:rPr lang="en-US" altLang="zh-CN">
                <a:solidFill>
                  <a:schemeClr val="bg1"/>
                </a:solidFill>
              </a:rPr>
              <a:t>mmap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7020" y="675640"/>
            <a:ext cx="2766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server</a:t>
            </a:r>
            <a:r>
              <a:rPr lang="zh-CN" altLang="en-US"/>
              <a:t>发送操作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40125" y="550545"/>
            <a:ext cx="5290820" cy="4540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9" name="墨迹 8"/>
              <p14:cNvContentPartPr/>
              <p14:nvPr/>
            </p14:nvContentPartPr>
            <p14:xfrm>
              <a:off x="6363970" y="483235"/>
              <a:ext cx="1524635" cy="55372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3"/>
            </p:blipFill>
            <p:spPr>
              <a:xfrm>
                <a:off x="6363970" y="483235"/>
                <a:ext cx="1524635" cy="553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3" name="墨迹 12"/>
              <p14:cNvContentPartPr/>
              <p14:nvPr/>
            </p14:nvContentPartPr>
            <p14:xfrm>
              <a:off x="3655060" y="1062990"/>
              <a:ext cx="2709545" cy="222631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5"/>
            </p:blipFill>
            <p:spPr>
              <a:xfrm>
                <a:off x="3655060" y="1062990"/>
                <a:ext cx="2709545" cy="2226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4" name="墨迹 13"/>
              <p14:cNvContentPartPr/>
              <p14:nvPr/>
            </p14:nvContentPartPr>
            <p14:xfrm>
              <a:off x="3633470" y="3038475"/>
              <a:ext cx="338455" cy="29464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7"/>
            </p:blipFill>
            <p:spPr>
              <a:xfrm>
                <a:off x="3633470" y="3038475"/>
                <a:ext cx="338455" cy="294640"/>
              </a:xfrm>
              <a:prstGeom prst="rect"/>
            </p:spPr>
          </p:pic>
        </mc:Fallback>
      </mc:AlternateContent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0345" y="38100"/>
            <a:ext cx="8669020" cy="3143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8" name="墨迹 17"/>
              <p14:cNvContentPartPr/>
              <p14:nvPr/>
            </p14:nvContentPartPr>
            <p14:xfrm>
              <a:off x="9262110" y="61595"/>
              <a:ext cx="386715" cy="26860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0"/>
            </p:blipFill>
            <p:spPr>
              <a:xfrm>
                <a:off x="9262110" y="61595"/>
                <a:ext cx="386715" cy="2686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9" name="墨迹 18"/>
              <p14:cNvContentPartPr/>
              <p14:nvPr/>
            </p14:nvContentPartPr>
            <p14:xfrm>
              <a:off x="2118360" y="355600"/>
              <a:ext cx="729615" cy="1397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12"/>
            </p:blipFill>
            <p:spPr>
              <a:xfrm>
                <a:off x="2118360" y="355600"/>
                <a:ext cx="729615" cy="13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29" name="墨迹 28"/>
              <p14:cNvContentPartPr/>
              <p14:nvPr/>
            </p14:nvContentPartPr>
            <p14:xfrm>
              <a:off x="2531110" y="461010"/>
              <a:ext cx="264160" cy="267462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14"/>
            </p:blipFill>
            <p:spPr>
              <a:xfrm>
                <a:off x="2531110" y="461010"/>
                <a:ext cx="264160" cy="26746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32" name="墨迹 31"/>
              <p14:cNvContentPartPr/>
              <p14:nvPr/>
            </p14:nvContentPartPr>
            <p14:xfrm>
              <a:off x="2619375" y="2937510"/>
              <a:ext cx="303530" cy="29019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16"/>
            </p:blipFill>
            <p:spPr>
              <a:xfrm>
                <a:off x="2619375" y="2937510"/>
                <a:ext cx="303530" cy="29019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进程池模型</a:t>
            </a:r>
            <a:endParaRPr lang="zh-CN" altLang="en-US"/>
          </a:p>
        </p:txBody>
      </p:sp>
      <p:pic>
        <p:nvPicPr>
          <p:cNvPr id="4" name="图片 3" descr="进程池_模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1855" y="1191895"/>
            <a:ext cx="9558655" cy="550608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solidFill>
                  <a:srgbClr val="FF0000"/>
                </a:solidFill>
              </a:rPr>
              <a:t>mmap</a:t>
            </a:r>
            <a:r>
              <a:rPr lang="zh-CN" altLang="en-US">
                <a:solidFill>
                  <a:schemeClr val="tx1"/>
                </a:solidFill>
              </a:rPr>
              <a:t>函数的使用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90090" y="1474470"/>
            <a:ext cx="8312785" cy="530288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663690" y="407670"/>
            <a:ext cx="42424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mmap</a:t>
            </a:r>
            <a:r>
              <a:rPr lang="zh-CN" altLang="en-US">
                <a:solidFill>
                  <a:srgbClr val="FF0000"/>
                </a:solidFill>
              </a:rPr>
              <a:t>函数在服务器和客户端都可以使用</a:t>
            </a:r>
            <a:endParaRPr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5469890" y="3126740"/>
              <a:ext cx="882650" cy="6921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5469890" y="3126740"/>
                <a:ext cx="882650" cy="69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6833235" y="3148330"/>
              <a:ext cx="1457325" cy="476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6833235" y="3148330"/>
                <a:ext cx="14573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3821430" y="3361055"/>
              <a:ext cx="746125" cy="6858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3821430" y="3361055"/>
                <a:ext cx="746125" cy="685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5248910" y="2594610"/>
              <a:ext cx="460375" cy="476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5248910" y="2594610"/>
                <a:ext cx="4603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5457190" y="2215515"/>
              <a:ext cx="200660" cy="2133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2"/>
            </p:blipFill>
            <p:spPr>
              <a:xfrm>
                <a:off x="5457190" y="2215515"/>
                <a:ext cx="200660" cy="213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9" name="墨迹 8"/>
              <p14:cNvContentPartPr/>
              <p14:nvPr/>
            </p14:nvContentPartPr>
            <p14:xfrm>
              <a:off x="5504180" y="2172970"/>
              <a:ext cx="196850" cy="984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5504180" y="2172970"/>
                <a:ext cx="196850" cy="98425"/>
              </a:xfrm>
              <a:prstGeom prst="rect"/>
            </p:spPr>
          </p:pic>
        </mc:Fallback>
      </mc:AlternateContent>
      <p:sp>
        <p:nvSpPr>
          <p:cNvPr id="10" name="文本框 9"/>
          <p:cNvSpPr txBox="1"/>
          <p:nvPr/>
        </p:nvSpPr>
        <p:spPr>
          <a:xfrm>
            <a:off x="5307330" y="1771650"/>
            <a:ext cx="2215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发送的文件的长度</a:t>
            </a:r>
            <a:endParaRPr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3574415" y="3978910"/>
              <a:ext cx="1270000" cy="59245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3574415" y="3978910"/>
                <a:ext cx="1270000" cy="592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6518275" y="5013960"/>
              <a:ext cx="1141730" cy="730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6518275" y="5013960"/>
                <a:ext cx="114173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9099550" y="5278120"/>
              <a:ext cx="664845" cy="5588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9099550" y="5278120"/>
                <a:ext cx="664845" cy="55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3761740" y="5554980"/>
              <a:ext cx="3655695" cy="8128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3761740" y="5554980"/>
                <a:ext cx="3655695" cy="81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5334000" y="5866130"/>
              <a:ext cx="843915" cy="2159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5334000" y="5866130"/>
                <a:ext cx="843915" cy="215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4196715" y="5827395"/>
              <a:ext cx="677545" cy="4318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4196715" y="5827395"/>
                <a:ext cx="677545" cy="43180"/>
              </a:xfrm>
              <a:prstGeom prst="rect"/>
            </p:spPr>
          </p:pic>
        </mc:Fallback>
      </mc:AlternateContent>
      <p:sp>
        <p:nvSpPr>
          <p:cNvPr id="18" name="文本框 17"/>
          <p:cNvSpPr txBox="1"/>
          <p:nvPr/>
        </p:nvSpPr>
        <p:spPr>
          <a:xfrm>
            <a:off x="6513195" y="5903595"/>
            <a:ext cx="1665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4096</a:t>
            </a:r>
            <a:r>
              <a:rPr lang="zh-CN" altLang="en-US" b="1">
                <a:solidFill>
                  <a:srgbClr val="FF0000"/>
                </a:solidFill>
              </a:rPr>
              <a:t>的倍数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445770" y="1612900"/>
            <a:ext cx="11478895" cy="143700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45770" y="3052445"/>
            <a:ext cx="11478895" cy="15386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555115" y="3324225"/>
            <a:ext cx="2233930" cy="1002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文件缓冲区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686425" y="2044065"/>
            <a:ext cx="1358265" cy="57404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用户</a:t>
            </a:r>
            <a:r>
              <a:rPr lang="en-US" altLang="zh-CN" dirty="0" err="1"/>
              <a:t>buf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9018270" y="3325495"/>
            <a:ext cx="2233930" cy="10013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Socket</a:t>
            </a:r>
            <a:r>
              <a:rPr lang="zh-CN" altLang="en-US"/>
              <a:t>缓冲区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870590" y="5866400"/>
            <a:ext cx="686603" cy="424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557193" y="5866399"/>
            <a:ext cx="2234153" cy="42420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12345678afed</a:t>
            </a:r>
            <a:endParaRPr lang="zh-CN" altLang="en-US" dirty="0"/>
          </a:p>
        </p:txBody>
      </p:sp>
      <p:sp>
        <p:nvSpPr>
          <p:cNvPr id="4" name="箭头: 右 9"/>
          <p:cNvSpPr/>
          <p:nvPr/>
        </p:nvSpPr>
        <p:spPr>
          <a:xfrm rot="10800000">
            <a:off x="4310315" y="3596633"/>
            <a:ext cx="4110086" cy="424207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555115" y="5655945"/>
            <a:ext cx="2233930" cy="1002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磁盘文件</a:t>
            </a:r>
            <a:endParaRPr lang="zh-CN" altLang="en-US" dirty="0"/>
          </a:p>
        </p:txBody>
      </p:sp>
      <p:sp>
        <p:nvSpPr>
          <p:cNvPr id="21" name="上箭头 20"/>
          <p:cNvSpPr/>
          <p:nvPr/>
        </p:nvSpPr>
        <p:spPr>
          <a:xfrm rot="10800000">
            <a:off x="2274570" y="4685030"/>
            <a:ext cx="408305" cy="822960"/>
          </a:xfrm>
          <a:prstGeom prst="up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792730" y="4852670"/>
            <a:ext cx="12573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DMA Copy</a:t>
            </a:r>
            <a:endParaRPr lang="en-US" altLang="zh-CN"/>
          </a:p>
        </p:txBody>
      </p:sp>
      <p:sp>
        <p:nvSpPr>
          <p:cNvPr id="23" name="矩形 22"/>
          <p:cNvSpPr/>
          <p:nvPr/>
        </p:nvSpPr>
        <p:spPr>
          <a:xfrm>
            <a:off x="8975725" y="5577205"/>
            <a:ext cx="2233930" cy="1002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网络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1203325" y="2185035"/>
            <a:ext cx="8134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mmap</a:t>
            </a:r>
            <a:endParaRPr lang="en-US" altLang="zh-CN"/>
          </a:p>
        </p:txBody>
      </p:sp>
      <p:sp>
        <p:nvSpPr>
          <p:cNvPr id="26" name="文本框 25"/>
          <p:cNvSpPr txBox="1"/>
          <p:nvPr/>
        </p:nvSpPr>
        <p:spPr>
          <a:xfrm>
            <a:off x="535940" y="312293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内核态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35940" y="167259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用户态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0" name="下箭头 29"/>
          <p:cNvSpPr/>
          <p:nvPr/>
        </p:nvSpPr>
        <p:spPr>
          <a:xfrm rot="10800000">
            <a:off x="9902825" y="4704080"/>
            <a:ext cx="464820" cy="842010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8627745" y="4852670"/>
            <a:ext cx="12573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DMA Copy</a:t>
            </a:r>
            <a:endParaRPr lang="en-US" altLang="zh-CN"/>
          </a:p>
        </p:txBody>
      </p:sp>
      <p:sp>
        <p:nvSpPr>
          <p:cNvPr id="3" name="直角双向箭头 2"/>
          <p:cNvSpPr/>
          <p:nvPr/>
        </p:nvSpPr>
        <p:spPr>
          <a:xfrm rot="10800000">
            <a:off x="2792730" y="2185035"/>
            <a:ext cx="2608580" cy="1139190"/>
          </a:xfrm>
          <a:prstGeom prst="leftUp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329940" y="188214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/>
                </a:solidFill>
              </a:rPr>
              <a:t>共享空间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767570" y="2146935"/>
            <a:ext cx="5880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recv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813425" y="3324225"/>
            <a:ext cx="6559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copy</a:t>
            </a:r>
            <a:endParaRPr lang="en-US" altLang="zh-CN"/>
          </a:p>
        </p:txBody>
      </p:sp>
      <p:sp>
        <p:nvSpPr>
          <p:cNvPr id="38" name="文本框 37"/>
          <p:cNvSpPr txBox="1"/>
          <p:nvPr/>
        </p:nvSpPr>
        <p:spPr>
          <a:xfrm>
            <a:off x="10271125" y="411480"/>
            <a:ext cx="1727835" cy="36830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内存映射</a:t>
            </a:r>
            <a:r>
              <a:rPr lang="en-US" altLang="zh-CN">
                <a:solidFill>
                  <a:schemeClr val="bg1"/>
                </a:solidFill>
              </a:rPr>
              <a:t>mmap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2915" y="425450"/>
            <a:ext cx="2045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客户端接收数据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54400" y="594995"/>
            <a:ext cx="5622925" cy="3924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9" name="墨迹 8"/>
              <p14:cNvContentPartPr/>
              <p14:nvPr/>
            </p14:nvContentPartPr>
            <p14:xfrm>
              <a:off x="5358765" y="570865"/>
              <a:ext cx="1757045" cy="53213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3"/>
            </p:blipFill>
            <p:spPr>
              <a:xfrm>
                <a:off x="5358765" y="570865"/>
                <a:ext cx="1757045" cy="5321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3" name="墨迹 12"/>
              <p14:cNvContentPartPr/>
              <p14:nvPr/>
            </p14:nvContentPartPr>
            <p14:xfrm>
              <a:off x="3484245" y="1155065"/>
              <a:ext cx="2200275" cy="21780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5"/>
            </p:blipFill>
            <p:spPr>
              <a:xfrm>
                <a:off x="3484245" y="1155065"/>
                <a:ext cx="2200275" cy="2178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4" name="墨迹 13"/>
              <p14:cNvContentPartPr/>
              <p14:nvPr/>
            </p14:nvContentPartPr>
            <p14:xfrm>
              <a:off x="3505835" y="3042920"/>
              <a:ext cx="431165" cy="33401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7"/>
            </p:blipFill>
            <p:spPr>
              <a:xfrm>
                <a:off x="3505835" y="3042920"/>
                <a:ext cx="431165" cy="334010"/>
              </a:xfrm>
              <a:prstGeom prst="rect"/>
            </p:spPr>
          </p:pic>
        </mc:Fallback>
      </mc:AlternateContent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3700" y="8890"/>
            <a:ext cx="6969125" cy="52705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445770" y="1612900"/>
            <a:ext cx="11478895" cy="143700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45770" y="3039745"/>
            <a:ext cx="11478895" cy="15386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555115" y="3322955"/>
            <a:ext cx="2233930" cy="1002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文件缓冲区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9018270" y="3324225"/>
            <a:ext cx="2233930" cy="10013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Socket</a:t>
            </a:r>
            <a:r>
              <a:rPr lang="zh-CN" altLang="en-US"/>
              <a:t>缓冲区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870590" y="5866400"/>
            <a:ext cx="686603" cy="424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557193" y="5866399"/>
            <a:ext cx="2234153" cy="42420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12345678afed</a:t>
            </a:r>
            <a:endParaRPr lang="zh-CN" altLang="en-US" dirty="0"/>
          </a:p>
        </p:txBody>
      </p:sp>
      <p:sp>
        <p:nvSpPr>
          <p:cNvPr id="4" name="箭头: 右 9"/>
          <p:cNvSpPr/>
          <p:nvPr/>
        </p:nvSpPr>
        <p:spPr>
          <a:xfrm>
            <a:off x="4310315" y="3596633"/>
            <a:ext cx="4110086" cy="424207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555115" y="5655945"/>
            <a:ext cx="2233930" cy="1002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磁盘文件</a:t>
            </a:r>
            <a:endParaRPr lang="zh-CN" altLang="en-US" dirty="0"/>
          </a:p>
        </p:txBody>
      </p:sp>
      <p:sp>
        <p:nvSpPr>
          <p:cNvPr id="21" name="上箭头 20"/>
          <p:cNvSpPr/>
          <p:nvPr/>
        </p:nvSpPr>
        <p:spPr>
          <a:xfrm>
            <a:off x="2274570" y="4685030"/>
            <a:ext cx="408305" cy="822960"/>
          </a:xfrm>
          <a:prstGeom prst="up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792730" y="4852670"/>
            <a:ext cx="12573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DMA Copy</a:t>
            </a:r>
            <a:endParaRPr lang="en-US" altLang="zh-CN"/>
          </a:p>
        </p:txBody>
      </p:sp>
      <p:sp>
        <p:nvSpPr>
          <p:cNvPr id="23" name="矩形 22"/>
          <p:cNvSpPr/>
          <p:nvPr/>
        </p:nvSpPr>
        <p:spPr>
          <a:xfrm>
            <a:off x="8975725" y="5577205"/>
            <a:ext cx="2233930" cy="1002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网络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3370580" y="2101215"/>
            <a:ext cx="58762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solidFill>
                  <a:srgbClr val="FF0000"/>
                </a:solidFill>
              </a:rPr>
              <a:t>sendfile(</a:t>
            </a:r>
            <a:r>
              <a:rPr lang="en-US" altLang="zh-CN" sz="2400">
                <a:solidFill>
                  <a:srgbClr val="FF0000"/>
                </a:solidFill>
              </a:rPr>
              <a:t>peerfd, fileFd, NULL, fileInfo.st_size)</a:t>
            </a:r>
            <a:endParaRPr lang="en-US" altLang="zh-CN" sz="2400">
              <a:solidFill>
                <a:srgbClr val="FF000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35940" y="312293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内核态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81025" y="177863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用户态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0" name="下箭头 29"/>
          <p:cNvSpPr/>
          <p:nvPr/>
        </p:nvSpPr>
        <p:spPr>
          <a:xfrm>
            <a:off x="9902825" y="4704080"/>
            <a:ext cx="464820" cy="842010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8627745" y="4852670"/>
            <a:ext cx="12573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DMA Copy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5813425" y="3324225"/>
            <a:ext cx="6559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copy</a:t>
            </a:r>
            <a:endParaRPr lang="en-US" altLang="zh-CN"/>
          </a:p>
        </p:txBody>
      </p:sp>
      <p:sp>
        <p:nvSpPr>
          <p:cNvPr id="38" name="文本框 37"/>
          <p:cNvSpPr txBox="1"/>
          <p:nvPr/>
        </p:nvSpPr>
        <p:spPr>
          <a:xfrm>
            <a:off x="10367645" y="697865"/>
            <a:ext cx="993140" cy="36830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p>
            <a:r>
              <a:rPr lang="en-US" b="1">
                <a:solidFill>
                  <a:schemeClr val="bg1"/>
                </a:solidFill>
              </a:rPr>
              <a:t>sendfile</a:t>
            </a:r>
            <a:endParaRPr 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solidFill>
                  <a:srgbClr val="FF0000"/>
                </a:solidFill>
              </a:rPr>
              <a:t>sendfile</a:t>
            </a:r>
            <a:r>
              <a:rPr lang="zh-CN" altLang="en-US"/>
              <a:t>函数的使用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1705" y="1823085"/>
            <a:ext cx="9420225" cy="25444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73785" y="4784725"/>
            <a:ext cx="71100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sendfile只适用于将数据</a:t>
            </a:r>
            <a:r>
              <a:rPr lang="zh-CN" altLang="en-US">
                <a:solidFill>
                  <a:srgbClr val="FF0000"/>
                </a:solidFill>
              </a:rPr>
              <a:t>从文件拷贝到套接字上</a:t>
            </a:r>
            <a:r>
              <a:rPr lang="zh-CN" altLang="en-US"/>
              <a:t>，限定了它的使用范围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616825" y="523240"/>
            <a:ext cx="29952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sendfile</a:t>
            </a:r>
            <a:r>
              <a:rPr lang="zh-CN" altLang="en-US">
                <a:solidFill>
                  <a:srgbClr val="FF0000"/>
                </a:solidFill>
              </a:rPr>
              <a:t>只能在</a:t>
            </a:r>
            <a:r>
              <a:rPr lang="zh-CN" altLang="en-US" b="1">
                <a:solidFill>
                  <a:srgbClr val="FF0000"/>
                </a:solidFill>
              </a:rPr>
              <a:t>服务器端</a:t>
            </a:r>
            <a:r>
              <a:rPr lang="zh-CN" altLang="en-US">
                <a:solidFill>
                  <a:srgbClr val="FF0000"/>
                </a:solidFill>
              </a:rPr>
              <a:t>使用</a:t>
            </a:r>
            <a:endParaRPr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" name="墨迹 3"/>
              <p14:cNvContentPartPr/>
              <p14:nvPr/>
            </p14:nvContentPartPr>
            <p14:xfrm>
              <a:off x="4226560" y="2206625"/>
              <a:ext cx="1358900" cy="35877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"/>
            </p:blipFill>
            <p:spPr>
              <a:xfrm>
                <a:off x="4226560" y="2206625"/>
                <a:ext cx="13589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4187825" y="2390140"/>
              <a:ext cx="158115" cy="15367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4187825" y="2390140"/>
                <a:ext cx="158115" cy="153670"/>
              </a:xfrm>
              <a:prstGeom prst="rect"/>
            </p:spPr>
          </p:pic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030" y="5650865"/>
            <a:ext cx="6839585" cy="4787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63370" y="5243195"/>
            <a:ext cx="3655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数据大小为</a:t>
            </a:r>
            <a:r>
              <a:rPr lang="en-US" altLang="zh-CN">
                <a:solidFill>
                  <a:srgbClr val="FF0000"/>
                </a:solidFill>
              </a:rPr>
              <a:t>2G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445770" y="1602740"/>
            <a:ext cx="11478895" cy="143700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45770" y="3039745"/>
            <a:ext cx="11478895" cy="15386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555115" y="3307715"/>
            <a:ext cx="2233930" cy="1002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文件缓冲区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9018270" y="3324225"/>
            <a:ext cx="2233930" cy="10013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Socket</a:t>
            </a:r>
            <a:r>
              <a:rPr lang="zh-CN" altLang="en-US"/>
              <a:t>缓冲区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870590" y="5866400"/>
            <a:ext cx="686603" cy="424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557193" y="5866399"/>
            <a:ext cx="2234153" cy="42420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12345678afed</a:t>
            </a:r>
            <a:endParaRPr lang="zh-CN" altLang="en-US" dirty="0"/>
          </a:p>
        </p:txBody>
      </p:sp>
      <p:sp>
        <p:nvSpPr>
          <p:cNvPr id="4" name="箭头: 右 9"/>
          <p:cNvSpPr/>
          <p:nvPr/>
        </p:nvSpPr>
        <p:spPr>
          <a:xfrm>
            <a:off x="5355590" y="3613150"/>
            <a:ext cx="2133600" cy="424180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555115" y="5671820"/>
            <a:ext cx="2233930" cy="1002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磁盘文件</a:t>
            </a:r>
            <a:endParaRPr lang="zh-CN" altLang="en-US" dirty="0"/>
          </a:p>
        </p:txBody>
      </p:sp>
      <p:sp>
        <p:nvSpPr>
          <p:cNvPr id="21" name="上箭头 20"/>
          <p:cNvSpPr/>
          <p:nvPr/>
        </p:nvSpPr>
        <p:spPr>
          <a:xfrm>
            <a:off x="2274570" y="4685030"/>
            <a:ext cx="408305" cy="822960"/>
          </a:xfrm>
          <a:prstGeom prst="up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792730" y="4852670"/>
            <a:ext cx="12573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DMA Copy</a:t>
            </a:r>
            <a:endParaRPr lang="en-US" altLang="zh-CN"/>
          </a:p>
        </p:txBody>
      </p:sp>
      <p:sp>
        <p:nvSpPr>
          <p:cNvPr id="23" name="矩形 22"/>
          <p:cNvSpPr/>
          <p:nvPr/>
        </p:nvSpPr>
        <p:spPr>
          <a:xfrm>
            <a:off x="8975725" y="5577205"/>
            <a:ext cx="2233930" cy="1002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网络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2305685" y="1935480"/>
            <a:ext cx="779081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solidFill>
                  <a:srgbClr val="FF0000"/>
                </a:solidFill>
              </a:rPr>
              <a:t>ret = splice(fd, NULL, fds[1], NULL, 4096, SPLICE_F_MORE);</a:t>
            </a:r>
            <a:endParaRPr lang="en-US" altLang="zh-CN" sz="2400">
              <a:solidFill>
                <a:srgbClr val="FF0000"/>
              </a:solidFill>
            </a:endParaRPr>
          </a:p>
          <a:p>
            <a:r>
              <a:rPr lang="en-US" altLang="zh-CN" sz="2400">
                <a:solidFill>
                  <a:srgbClr val="FF0000"/>
                </a:solidFill>
              </a:rPr>
              <a:t>splice(fds[0], NULL, peerfd, NULL, ret, SPLICE_F_MORE);</a:t>
            </a:r>
            <a:endParaRPr lang="en-US" altLang="zh-CN" sz="2400">
              <a:solidFill>
                <a:srgbClr val="FF000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35940" y="312293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内核态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81025" y="177863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用户态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0" name="下箭头 29"/>
          <p:cNvSpPr/>
          <p:nvPr/>
        </p:nvSpPr>
        <p:spPr>
          <a:xfrm>
            <a:off x="9902825" y="4704080"/>
            <a:ext cx="464820" cy="842010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8627745" y="4852670"/>
            <a:ext cx="12573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DMA Copy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6142355" y="3244850"/>
            <a:ext cx="61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pipe</a:t>
            </a:r>
            <a:endParaRPr lang="en-US" altLang="zh-CN"/>
          </a:p>
        </p:txBody>
      </p:sp>
      <p:sp>
        <p:nvSpPr>
          <p:cNvPr id="38" name="文本框 37"/>
          <p:cNvSpPr txBox="1"/>
          <p:nvPr/>
        </p:nvSpPr>
        <p:spPr>
          <a:xfrm>
            <a:off x="10271125" y="411480"/>
            <a:ext cx="767080" cy="36830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p>
            <a:r>
              <a:rPr lang="en-US" b="1">
                <a:solidFill>
                  <a:schemeClr val="bg1"/>
                </a:solidFill>
              </a:rPr>
              <a:t>splice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19980" y="4131310"/>
            <a:ext cx="10687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fds[1] </a:t>
            </a:r>
            <a:r>
              <a:rPr lang="zh-CN" altLang="en-US" b="1">
                <a:solidFill>
                  <a:schemeClr val="bg1"/>
                </a:solidFill>
              </a:rPr>
              <a:t>写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76465" y="4107180"/>
            <a:ext cx="10058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fds[0]</a:t>
            </a:r>
            <a:r>
              <a:rPr lang="zh-CN" altLang="en-US" b="1">
                <a:solidFill>
                  <a:schemeClr val="bg1"/>
                </a:solidFill>
              </a:rPr>
              <a:t>读</a:t>
            </a:r>
            <a:endParaRPr lang="zh-CN" altLang="en-US" b="1">
              <a:solidFill>
                <a:schemeClr val="bg1"/>
              </a:solidFill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4086225" y="3808730"/>
            <a:ext cx="1056005" cy="12065"/>
          </a:xfrm>
          <a:prstGeom prst="straightConnector1">
            <a:avLst/>
          </a:prstGeom>
          <a:ln w="28575" cmpd="sng">
            <a:solidFill>
              <a:schemeClr val="accent4">
                <a:lumMod val="60000"/>
                <a:lumOff val="40000"/>
              </a:schemeClr>
            </a:solidFill>
            <a:prstDash val="sysDash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7851140" y="3808730"/>
            <a:ext cx="1016000" cy="4445"/>
          </a:xfrm>
          <a:prstGeom prst="straightConnector1">
            <a:avLst/>
          </a:prstGeom>
          <a:ln w="28575" cmpd="sng">
            <a:solidFill>
              <a:schemeClr val="accent4">
                <a:lumMod val="60000"/>
                <a:lumOff val="40000"/>
              </a:schemeClr>
            </a:solidFill>
            <a:prstDash val="sysDash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solidFill>
                  <a:srgbClr val="FF0000"/>
                </a:solidFill>
              </a:rPr>
              <a:t>splice</a:t>
            </a:r>
            <a:r>
              <a:rPr lang="zh-CN" altLang="en-US"/>
              <a:t>函数的使用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53415" y="1784985"/>
            <a:ext cx="26974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ym typeface="+mn-ea"/>
              </a:rPr>
              <a:t>sendfile只适用于将数据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从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文件拷贝到套接字</a:t>
            </a:r>
            <a:r>
              <a:rPr lang="zh-CN" altLang="en-US">
                <a:sym typeface="+mn-ea"/>
              </a:rPr>
              <a:t>上，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限定了它的使用范围。</a:t>
            </a:r>
            <a:endParaRPr lang="zh-CN" altLang="en-US"/>
          </a:p>
          <a:p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653415" y="3077845"/>
            <a:ext cx="2418715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Linux</a:t>
            </a:r>
            <a:r>
              <a:rPr lang="en-US" altLang="zh-CN">
                <a:sym typeface="+mn-ea"/>
              </a:rPr>
              <a:t>在2.6.17版本引入</a:t>
            </a:r>
            <a:endParaRPr lang="en-US" altLang="zh-CN">
              <a:sym typeface="+mn-ea"/>
            </a:endParaRPr>
          </a:p>
          <a:p>
            <a:pPr algn="l"/>
            <a:r>
              <a:rPr lang="en-US" altLang="zh-CN" b="1">
                <a:solidFill>
                  <a:srgbClr val="FF0000"/>
                </a:solidFill>
                <a:sym typeface="+mn-ea"/>
              </a:rPr>
              <a:t>splice</a:t>
            </a:r>
            <a:r>
              <a:rPr lang="en-US" altLang="zh-CN">
                <a:sym typeface="+mn-ea"/>
              </a:rPr>
              <a:t>系统调用，用于</a:t>
            </a:r>
            <a:endParaRPr lang="en-US" altLang="zh-CN">
              <a:sym typeface="+mn-ea"/>
            </a:endParaRPr>
          </a:p>
          <a:p>
            <a:pPr algn="l"/>
            <a:r>
              <a:rPr lang="en-US" altLang="zh-CN">
                <a:sym typeface="+mn-ea"/>
              </a:rPr>
              <a:t>在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两个文件描述符</a:t>
            </a:r>
            <a:r>
              <a:rPr lang="en-US" altLang="zh-CN">
                <a:sym typeface="+mn-ea"/>
              </a:rPr>
              <a:t>中</a:t>
            </a:r>
            <a:endParaRPr lang="en-US" altLang="zh-CN">
              <a:sym typeface="+mn-ea"/>
            </a:endParaRPr>
          </a:p>
          <a:p>
            <a:pPr algn="l"/>
            <a:r>
              <a:rPr lang="en-US" altLang="zh-CN">
                <a:solidFill>
                  <a:srgbClr val="FF0000"/>
                </a:solidFill>
                <a:sym typeface="+mn-ea"/>
              </a:rPr>
              <a:t>移动数据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，</a:t>
            </a:r>
            <a:r>
              <a:rPr lang="zh-CN" altLang="en-US">
                <a:sym typeface="+mn-ea"/>
              </a:rPr>
              <a:t>而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不需要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数据在内核空间和用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户空间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来回拷贝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olidFill>
                <a:schemeClr val="tx1"/>
              </a:solidFill>
            </a:endParaRPr>
          </a:p>
          <a:p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0895" y="1483995"/>
            <a:ext cx="7877810" cy="5282565"/>
          </a:xfrm>
          <a:prstGeom prst="rect">
            <a:avLst/>
          </a:prstGeom>
        </p:spPr>
      </p:pic>
      <p:cxnSp>
        <p:nvCxnSpPr>
          <p:cNvPr id="3" name="直接箭头连接符 2"/>
          <p:cNvCxnSpPr/>
          <p:nvPr/>
        </p:nvCxnSpPr>
        <p:spPr>
          <a:xfrm flipV="1">
            <a:off x="5451475" y="2122170"/>
            <a:ext cx="232410" cy="452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451475" y="178498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数据来源</a:t>
            </a: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8039100" y="2134870"/>
            <a:ext cx="87630" cy="3702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7699375" y="169100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数据的目的地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027545" y="2931795"/>
            <a:ext cx="449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4K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63690" y="407670"/>
            <a:ext cx="41598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splice</a:t>
            </a:r>
            <a:r>
              <a:rPr lang="zh-CN" altLang="en-US">
                <a:solidFill>
                  <a:srgbClr val="FF0000"/>
                </a:solidFill>
              </a:rPr>
              <a:t>函数在服务器和客户端都可以使用</a:t>
            </a:r>
            <a:endParaRPr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2" name="墨迹 11"/>
              <p14:cNvContentPartPr/>
              <p14:nvPr/>
            </p14:nvContentPartPr>
            <p14:xfrm>
              <a:off x="5321300" y="4707255"/>
              <a:ext cx="1210310" cy="603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3"/>
            </p:blipFill>
            <p:spPr>
              <a:xfrm>
                <a:off x="5321300" y="4707255"/>
                <a:ext cx="121031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3" name="墨迹 12"/>
              <p14:cNvContentPartPr/>
              <p14:nvPr/>
            </p14:nvContentPartPr>
            <p14:xfrm>
              <a:off x="7003415" y="2947670"/>
              <a:ext cx="507365" cy="31178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5"/>
            </p:blipFill>
            <p:spPr>
              <a:xfrm>
                <a:off x="7003415" y="2947670"/>
                <a:ext cx="507365" cy="3117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4" name="墨迹 13"/>
              <p14:cNvContentPartPr/>
              <p14:nvPr/>
            </p14:nvContentPartPr>
            <p14:xfrm>
              <a:off x="4426585" y="5440045"/>
              <a:ext cx="993140" cy="4318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7"/>
            </p:blipFill>
            <p:spPr>
              <a:xfrm>
                <a:off x="4426585" y="5440045"/>
                <a:ext cx="993140" cy="431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六、进程池的退出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992485" cy="4351655"/>
          </a:xfrm>
        </p:spPr>
        <p:txBody>
          <a:bodyPr/>
          <a:p>
            <a:r>
              <a:rPr lang="zh-CN" altLang="en-US"/>
              <a:t>信号</a:t>
            </a:r>
            <a:r>
              <a:rPr lang="en-US" altLang="zh-CN"/>
              <a:t> + </a:t>
            </a:r>
            <a:r>
              <a:rPr lang="zh-CN" altLang="en-US"/>
              <a:t>匿名管道</a:t>
            </a:r>
            <a:r>
              <a:rPr lang="en-US" altLang="zh-CN"/>
              <a:t>  =</a:t>
            </a:r>
            <a:r>
              <a:rPr lang="zh-CN" altLang="en-US"/>
              <a:t>》</a:t>
            </a:r>
            <a:r>
              <a:rPr lang="en-US" altLang="zh-CN"/>
              <a:t> </a:t>
            </a:r>
            <a:r>
              <a:rPr lang="zh-CN" altLang="en-US" b="1">
                <a:solidFill>
                  <a:srgbClr val="FF0000"/>
                </a:solidFill>
              </a:rPr>
              <a:t>异步拉起同步</a:t>
            </a:r>
            <a:endParaRPr lang="zh-CN" altLang="en-US" b="1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altLang="zh-CN"/>
              <a:t>1. </a:t>
            </a:r>
            <a:r>
              <a:rPr lang="en-US" altLang="zh-CN">
                <a:solidFill>
                  <a:srgbClr val="FF0000"/>
                </a:solidFill>
              </a:rPr>
              <a:t>SIGUSR1  </a:t>
            </a:r>
            <a:r>
              <a:rPr lang="zh-CN" altLang="en-US"/>
              <a:t>父进程获取信号后，在信号处理函数中，通过匿名管道进入</a:t>
            </a:r>
            <a:r>
              <a:rPr lang="en-US" altLang="zh-CN"/>
              <a:t>epoll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/>
              <a:t>2. </a:t>
            </a:r>
            <a:r>
              <a:rPr lang="zh-CN" altLang="en-US"/>
              <a:t>在</a:t>
            </a:r>
            <a:r>
              <a:rPr lang="en-US" altLang="zh-CN"/>
              <a:t>epoll</a:t>
            </a:r>
            <a:r>
              <a:rPr lang="zh-CN" altLang="en-US"/>
              <a:t>循环中，有两种方式让子进程退出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	A. </a:t>
            </a:r>
            <a:r>
              <a:rPr lang="zh-CN" altLang="en-US"/>
              <a:t>在父进程中，直接调用</a:t>
            </a:r>
            <a:r>
              <a:rPr lang="en-US" altLang="zh-CN"/>
              <a:t>kill</a:t>
            </a:r>
            <a:r>
              <a:rPr lang="zh-CN" altLang="en-US"/>
              <a:t>函数，给子进程发送</a:t>
            </a:r>
            <a:r>
              <a:rPr lang="en-US" altLang="zh-CN"/>
              <a:t>SIGUSR1</a:t>
            </a:r>
            <a:r>
              <a:rPr lang="zh-CN" altLang="en-US"/>
              <a:t>信号（</a:t>
            </a:r>
            <a:r>
              <a:rPr lang="zh-CN" altLang="en-US">
                <a:solidFill>
                  <a:srgbClr val="FF0000"/>
                </a:solidFill>
              </a:rPr>
              <a:t>粗暴</a:t>
            </a:r>
            <a:r>
              <a:rPr lang="zh-CN" altLang="en-US"/>
              <a:t>）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	B. </a:t>
            </a:r>
            <a:r>
              <a:rPr lang="zh-CN" altLang="en-US">
                <a:solidFill>
                  <a:srgbClr val="FF0000"/>
                </a:solidFill>
              </a:rPr>
              <a:t>在父进程中，通过</a:t>
            </a:r>
            <a:r>
              <a:rPr lang="en-US" altLang="zh-CN">
                <a:solidFill>
                  <a:srgbClr val="FF0000"/>
                </a:solidFill>
              </a:rPr>
              <a:t>sendFd</a:t>
            </a:r>
            <a:r>
              <a:rPr lang="zh-CN" altLang="en-US">
                <a:solidFill>
                  <a:srgbClr val="FF0000"/>
                </a:solidFill>
              </a:rPr>
              <a:t>函数，通知子进程退出（温和</a:t>
            </a:r>
            <a:r>
              <a:rPr lang="zh-CN" altLang="en-US"/>
              <a:t>）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	    </a:t>
            </a:r>
            <a:r>
              <a:rPr lang="zh-CN" altLang="en-US">
                <a:solidFill>
                  <a:srgbClr val="FF0000"/>
                </a:solidFill>
              </a:rPr>
              <a:t>在子进程中，通过</a:t>
            </a:r>
            <a:r>
              <a:rPr lang="en-US" altLang="zh-CN">
                <a:solidFill>
                  <a:srgbClr val="FF0000"/>
                </a:solidFill>
              </a:rPr>
              <a:t>recvFd</a:t>
            </a:r>
            <a:r>
              <a:rPr lang="zh-CN" altLang="en-US">
                <a:solidFill>
                  <a:srgbClr val="FF0000"/>
                </a:solidFill>
              </a:rPr>
              <a:t>函数，获取到退出标志位，然后退出，可以确</a:t>
            </a:r>
            <a:endParaRPr lang="zh-CN" altLang="en-US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en-US" altLang="zh-CN">
                <a:solidFill>
                  <a:srgbClr val="FF0000"/>
                </a:solidFill>
              </a:rPr>
              <a:t>         </a:t>
            </a:r>
            <a:r>
              <a:rPr lang="zh-CN" altLang="en-US">
                <a:solidFill>
                  <a:srgbClr val="FF0000"/>
                </a:solidFill>
              </a:rPr>
              <a:t>保每一个任务都能够执行完毕。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文本框 8"/>
          <p:cNvSpPr txBox="1"/>
          <p:nvPr/>
        </p:nvSpPr>
        <p:spPr>
          <a:xfrm>
            <a:off x="438785" y="153035"/>
            <a:ext cx="43243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</a:rPr>
              <a:t>进程池退出的方案</a:t>
            </a:r>
            <a:r>
              <a:rPr lang="en-US" altLang="zh-CN" sz="3200" b="1">
                <a:solidFill>
                  <a:srgbClr val="FF0000"/>
                </a:solidFill>
              </a:rPr>
              <a:t>1</a:t>
            </a:r>
            <a:endParaRPr lang="en-US" altLang="zh-CN" sz="3200" b="1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862955" y="650240"/>
            <a:ext cx="53473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当父进程接收到</a:t>
            </a:r>
            <a:r>
              <a:rPr lang="en-US" altLang="zh-CN"/>
              <a:t>10</a:t>
            </a:r>
            <a:r>
              <a:rPr lang="zh-CN" altLang="en-US"/>
              <a:t>号信号之后，</a:t>
            </a:r>
            <a:r>
              <a:rPr lang="en-US" altLang="zh-CN"/>
              <a:t>epoll_wait</a:t>
            </a:r>
            <a:r>
              <a:rPr lang="zh-CN" altLang="en-US"/>
              <a:t>会返回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进入进程池退出的分支，父进程给子进程发送</a:t>
            </a:r>
            <a:r>
              <a:rPr lang="en-US" altLang="zh-CN">
                <a:solidFill>
                  <a:srgbClr val="FF0000"/>
                </a:solidFill>
              </a:rPr>
              <a:t>SIGUSR1</a:t>
            </a:r>
            <a:r>
              <a:rPr lang="zh-CN" altLang="en-US">
                <a:solidFill>
                  <a:srgbClr val="FF0000"/>
                </a:solidFill>
              </a:rPr>
              <a:t>信号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870" y="1143635"/>
            <a:ext cx="4737100" cy="13557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85" y="2693670"/>
            <a:ext cx="4308475" cy="11874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85" y="4367530"/>
            <a:ext cx="4083050" cy="5016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560" y="2114550"/>
            <a:ext cx="6289675" cy="257175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进程池退出的流程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838200" y="2331085"/>
            <a:ext cx="1958975" cy="628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$ kill -10 pid</a:t>
            </a:r>
            <a:endParaRPr lang="en-US" altLang="zh-CN"/>
          </a:p>
        </p:txBody>
      </p:sp>
      <p:sp>
        <p:nvSpPr>
          <p:cNvPr id="5" name="右箭头 4"/>
          <p:cNvSpPr/>
          <p:nvPr/>
        </p:nvSpPr>
        <p:spPr>
          <a:xfrm>
            <a:off x="3308985" y="2497455"/>
            <a:ext cx="734695" cy="29527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418330" y="2331085"/>
            <a:ext cx="1983740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父进程</a:t>
            </a:r>
            <a:endParaRPr lang="zh-CN" altLang="en-US"/>
          </a:p>
          <a:p>
            <a:pPr algn="ctr"/>
            <a:r>
              <a:rPr lang="zh-CN" altLang="en-US"/>
              <a:t>监听退出的管道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687955" y="1691005"/>
            <a:ext cx="22904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异步通知父进程退出</a:t>
            </a:r>
            <a:r>
              <a:rPr lang="en-US" altLang="zh-CN"/>
              <a:t>,</a:t>
            </a:r>
            <a:endParaRPr lang="zh-CN" altLang="en-US"/>
          </a:p>
          <a:p>
            <a:r>
              <a:rPr lang="zh-CN" altLang="en-US"/>
              <a:t>写退出的管道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023225" y="2280920"/>
            <a:ext cx="1702435" cy="7283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通知子进程</a:t>
            </a:r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6757670" y="2497455"/>
            <a:ext cx="734695" cy="29527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148705" y="1868805"/>
            <a:ext cx="20726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epoll_wait</a:t>
            </a:r>
            <a:r>
              <a:rPr lang="zh-CN" altLang="en-US"/>
              <a:t>进行响应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913370" y="4477385"/>
            <a:ext cx="1683385" cy="702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子进程接收</a:t>
            </a:r>
            <a:r>
              <a:rPr lang="en-US" altLang="zh-CN"/>
              <a:t>exitflag</a:t>
            </a:r>
            <a:r>
              <a:rPr lang="zh-CN" altLang="en-US"/>
              <a:t>标志位</a:t>
            </a:r>
            <a:endParaRPr lang="zh-CN" altLang="en-US"/>
          </a:p>
        </p:txBody>
      </p:sp>
      <p:sp>
        <p:nvSpPr>
          <p:cNvPr id="14" name="下箭头 13"/>
          <p:cNvSpPr/>
          <p:nvPr/>
        </p:nvSpPr>
        <p:spPr>
          <a:xfrm>
            <a:off x="8616315" y="3434080"/>
            <a:ext cx="360045" cy="75946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879340" y="4477385"/>
            <a:ext cx="1482090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子进程退出</a:t>
            </a:r>
            <a:endParaRPr lang="zh-CN" altLang="en-US"/>
          </a:p>
        </p:txBody>
      </p:sp>
      <p:sp>
        <p:nvSpPr>
          <p:cNvPr id="16" name="左箭头 15"/>
          <p:cNvSpPr/>
          <p:nvPr/>
        </p:nvSpPr>
        <p:spPr>
          <a:xfrm>
            <a:off x="6581775" y="4618355"/>
            <a:ext cx="979805" cy="31623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256665" y="4433570"/>
            <a:ext cx="1783715" cy="79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父进程回收子进程资源并退出</a:t>
            </a:r>
            <a:endParaRPr lang="zh-CN" altLang="en-US"/>
          </a:p>
        </p:txBody>
      </p:sp>
      <p:sp>
        <p:nvSpPr>
          <p:cNvPr id="18" name="左箭头 17"/>
          <p:cNvSpPr/>
          <p:nvPr/>
        </p:nvSpPr>
        <p:spPr>
          <a:xfrm>
            <a:off x="3308985" y="4584065"/>
            <a:ext cx="1162050" cy="38481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9131300" y="3516630"/>
            <a:ext cx="8909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sendFd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6682105" y="5161915"/>
            <a:ext cx="8286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recvFd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3599180" y="5048885"/>
            <a:ext cx="5810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wait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4625975" y="3139440"/>
            <a:ext cx="15684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int exitPipe[2];</a:t>
            </a:r>
            <a:endParaRPr lang="en-US" altLang="zh-CN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67145" y="432435"/>
            <a:ext cx="5749925" cy="49053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86080" y="692785"/>
            <a:ext cx="43243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</a:rPr>
              <a:t>进程池退出的方案</a:t>
            </a:r>
            <a:r>
              <a:rPr lang="en-US" altLang="zh-CN" sz="3200" b="1">
                <a:solidFill>
                  <a:srgbClr val="FF0000"/>
                </a:solidFill>
              </a:rPr>
              <a:t>2</a:t>
            </a:r>
            <a:endParaRPr lang="en-US" altLang="zh-CN" sz="3200" b="1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5310" y="1714500"/>
            <a:ext cx="4429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</a:t>
            </a:r>
            <a:r>
              <a:rPr lang="zh-CN" altLang="en-US" b="1">
                <a:solidFill>
                  <a:srgbClr val="FF0000"/>
                </a:solidFill>
              </a:rPr>
              <a:t>父进程</a:t>
            </a:r>
            <a:r>
              <a:rPr lang="zh-CN" altLang="en-US"/>
              <a:t>中给子进程传递</a:t>
            </a:r>
            <a:r>
              <a:rPr lang="zh-CN" altLang="en-US">
                <a:solidFill>
                  <a:srgbClr val="FF0000"/>
                </a:solidFill>
              </a:rPr>
              <a:t>要退出的标志位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237855" y="4504055"/>
            <a:ext cx="4003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exitFlag</a:t>
            </a:r>
            <a:r>
              <a:rPr lang="zh-CN" altLang="en-US">
                <a:solidFill>
                  <a:srgbClr val="FF0000"/>
                </a:solidFill>
              </a:rPr>
              <a:t>为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/>
              <a:t>时，子进程就</a:t>
            </a:r>
            <a:r>
              <a:rPr lang="en-US" altLang="zh-CN">
                <a:solidFill>
                  <a:srgbClr val="FF0000"/>
                </a:solidFill>
              </a:rPr>
              <a:t>break</a:t>
            </a:r>
            <a:r>
              <a:rPr lang="zh-CN" altLang="en-US"/>
              <a:t>了</a:t>
            </a:r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" y="2752725"/>
            <a:ext cx="6499225" cy="3352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FF0000"/>
                </a:solidFill>
              </a:rPr>
              <a:t>宏观理解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1082020" cy="3789680"/>
          </a:xfrm>
        </p:spPr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父进程的工作流程：获取新的客户端，将其交给子进程去执行任务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子进程的工作流程：</a:t>
            </a:r>
            <a:endParaRPr lang="zh-CN" altLang="en-US"/>
          </a:p>
          <a:p>
            <a:pPr marL="0" indent="0">
              <a:buNone/>
            </a:pPr>
            <a:r>
              <a:rPr lang="en-US" altLang="zh-CN" sz="2400"/>
              <a:t>	</a:t>
            </a:r>
            <a:r>
              <a:rPr lang="zh-CN" altLang="en-US" sz="2400"/>
              <a:t>在没有客户端的请求到来时，就阻塞，等待</a:t>
            </a:r>
            <a:endParaRPr lang="zh-CN" altLang="en-US" sz="2400"/>
          </a:p>
          <a:p>
            <a:pPr marL="0" indent="0">
              <a:buNone/>
            </a:pPr>
            <a:r>
              <a:rPr lang="en-US" altLang="zh-CN" sz="2400"/>
              <a:t>	</a:t>
            </a:r>
            <a:r>
              <a:rPr lang="zh-CN" altLang="en-US" sz="2400"/>
              <a:t>当客户到来之后</a:t>
            </a:r>
            <a:r>
              <a:rPr lang="en-US" altLang="zh-CN" sz="2400"/>
              <a:t>(</a:t>
            </a:r>
            <a:r>
              <a:rPr lang="en-US" altLang="zh-CN" sz="2400">
                <a:solidFill>
                  <a:srgbClr val="FF0000"/>
                </a:solidFill>
              </a:rPr>
              <a:t>parent </a:t>
            </a:r>
            <a:r>
              <a:rPr lang="zh-CN" altLang="en-US" sz="2400">
                <a:solidFill>
                  <a:srgbClr val="FF0000"/>
                </a:solidFill>
              </a:rPr>
              <a:t>通知</a:t>
            </a:r>
            <a:r>
              <a:rPr lang="en-US" altLang="zh-CN" sz="2400">
                <a:solidFill>
                  <a:srgbClr val="FF0000"/>
                </a:solidFill>
              </a:rPr>
              <a:t>child</a:t>
            </a:r>
            <a:r>
              <a:rPr lang="en-US" altLang="zh-CN" sz="2400"/>
              <a:t>)</a:t>
            </a:r>
            <a:r>
              <a:rPr lang="zh-CN" altLang="en-US" sz="2400"/>
              <a:t>，就执行文件发送任务；</a:t>
            </a:r>
            <a:endParaRPr lang="zh-CN" altLang="en-US" sz="2400"/>
          </a:p>
          <a:p>
            <a:pPr marL="0" indent="0">
              <a:buNone/>
            </a:pPr>
            <a:r>
              <a:rPr lang="en-US" altLang="zh-CN" sz="2400"/>
              <a:t>	</a:t>
            </a:r>
            <a:r>
              <a:rPr lang="zh-CN" altLang="en-US" sz="2400"/>
              <a:t>任务结束之后</a:t>
            </a:r>
            <a:r>
              <a:rPr lang="en-US" altLang="zh-CN" sz="2400"/>
              <a:t>(</a:t>
            </a:r>
            <a:r>
              <a:rPr lang="en-US" altLang="zh-CN" sz="2400">
                <a:solidFill>
                  <a:srgbClr val="FF0000"/>
                </a:solidFill>
              </a:rPr>
              <a:t>child</a:t>
            </a:r>
            <a:r>
              <a:rPr lang="zh-CN" altLang="en-US" sz="2400">
                <a:solidFill>
                  <a:srgbClr val="FF0000"/>
                </a:solidFill>
              </a:rPr>
              <a:t>通知</a:t>
            </a:r>
            <a:r>
              <a:rPr lang="en-US" altLang="zh-CN" sz="2400">
                <a:solidFill>
                  <a:srgbClr val="FF0000"/>
                </a:solidFill>
              </a:rPr>
              <a:t>parent</a:t>
            </a:r>
            <a:r>
              <a:rPr lang="en-US" altLang="zh-CN" sz="2400"/>
              <a:t>), </a:t>
            </a:r>
            <a:r>
              <a:rPr lang="zh-CN" altLang="en-US" sz="2400"/>
              <a:t>就继续等待；</a:t>
            </a:r>
            <a:endParaRPr lang="zh-CN" altLang="en-US" sz="2400"/>
          </a:p>
          <a:p>
            <a:pPr marL="0" indent="0">
              <a:buNone/>
            </a:pPr>
            <a:r>
              <a:rPr lang="en-US" altLang="zh-CN" sz="2400"/>
              <a:t>	</a:t>
            </a:r>
            <a:r>
              <a:rPr lang="zh-CN" altLang="en-US" sz="2400"/>
              <a:t>等待下一个请求；</a:t>
            </a:r>
            <a:r>
              <a:rPr lang="zh-CN" altLang="en-US" sz="2400">
                <a:solidFill>
                  <a:srgbClr val="FF0000"/>
                </a:solidFill>
              </a:rPr>
              <a:t>如此循环往复</a:t>
            </a:r>
            <a:endParaRPr lang="zh-CN" altLang="en-US"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90220" y="429895"/>
            <a:ext cx="61423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sendFd</a:t>
            </a:r>
            <a:r>
              <a:rPr lang="zh-CN" altLang="en-US"/>
              <a:t>的优化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" y="1207135"/>
            <a:ext cx="5429250" cy="50514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429750" y="374015"/>
            <a:ext cx="2125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recvFd</a:t>
            </a:r>
            <a:r>
              <a:rPr lang="zh-CN" altLang="en-US"/>
              <a:t>的优化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385" y="1009650"/>
            <a:ext cx="6908800" cy="51657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一、进程池的流程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r>
              <a:rPr lang="zh-CN" altLang="en-US"/>
              <a:t>需求：</a:t>
            </a:r>
            <a:endParaRPr lang="zh-CN" altLang="en-US"/>
          </a:p>
          <a:p>
            <a:pPr lvl="1"/>
            <a:r>
              <a:rPr lang="zh-CN" altLang="en-US" sz="2400">
                <a:solidFill>
                  <a:srgbClr val="FF0000"/>
                </a:solidFill>
              </a:rPr>
              <a:t>父进程</a:t>
            </a:r>
            <a:r>
              <a:rPr lang="zh-CN" altLang="en-US" sz="2400"/>
              <a:t>流程：</a:t>
            </a:r>
            <a:endParaRPr lang="zh-CN" altLang="en-US"/>
          </a:p>
          <a:p>
            <a:pPr marL="914400" lvl="2" indent="0">
              <a:buNone/>
            </a:pPr>
            <a:r>
              <a:rPr lang="en-US" altLang="zh-CN"/>
              <a:t>1. </a:t>
            </a:r>
            <a:r>
              <a:rPr lang="zh-CN" altLang="en-US"/>
              <a:t>父进程创建</a:t>
            </a:r>
            <a:r>
              <a:rPr lang="en-US" altLang="zh-CN"/>
              <a:t>N</a:t>
            </a:r>
            <a:r>
              <a:rPr lang="zh-CN" altLang="en-US"/>
              <a:t>个子进程，让每一个子进程挂起，等待进行文件传输</a:t>
            </a:r>
            <a:endParaRPr lang="en-US" altLang="zh-CN"/>
          </a:p>
          <a:p>
            <a:pPr marL="914400" lvl="2" indent="0">
              <a:buNone/>
            </a:pPr>
            <a:r>
              <a:rPr lang="en-US" altLang="zh-CN"/>
              <a:t>2. </a:t>
            </a:r>
            <a:r>
              <a:rPr lang="zh-CN" altLang="en-US"/>
              <a:t>父进程创建监听套接字，等待客户端新连接到来</a:t>
            </a:r>
            <a:endParaRPr lang="zh-CN" altLang="en-US"/>
          </a:p>
          <a:p>
            <a:pPr marL="914400" lvl="2" indent="0">
              <a:buNone/>
            </a:pPr>
            <a:r>
              <a:rPr lang="en-US" altLang="zh-CN"/>
              <a:t>3. </a:t>
            </a:r>
            <a:r>
              <a:rPr lang="zh-CN" altLang="en-US"/>
              <a:t>父进程创建</a:t>
            </a:r>
            <a:r>
              <a:rPr lang="en-US" altLang="zh-CN"/>
              <a:t>epoll</a:t>
            </a:r>
            <a:r>
              <a:rPr lang="zh-CN" altLang="en-US"/>
              <a:t>实例，监听相应的文件描述符</a:t>
            </a:r>
            <a:endParaRPr lang="en-US" altLang="zh-CN"/>
          </a:p>
          <a:p>
            <a:pPr marL="914400" lvl="2" indent="0">
              <a:buNone/>
            </a:pPr>
            <a:r>
              <a:rPr lang="en-US" altLang="zh-CN"/>
              <a:t>4. </a:t>
            </a:r>
            <a:r>
              <a:rPr lang="zh-CN" altLang="en-US"/>
              <a:t>父进程接收客户端的连接请求，</a:t>
            </a:r>
            <a:r>
              <a:rPr lang="en-US" altLang="zh-CN"/>
              <a:t>accept</a:t>
            </a:r>
            <a:r>
              <a:rPr lang="zh-CN" altLang="en-US"/>
              <a:t>后得到</a:t>
            </a:r>
            <a:r>
              <a:rPr lang="en-US" altLang="zh-CN"/>
              <a:t>peerfd</a:t>
            </a:r>
            <a:r>
              <a:rPr lang="zh-CN" altLang="en-US"/>
              <a:t>，之后传递给</a:t>
            </a:r>
            <a:endParaRPr lang="zh-CN" altLang="en-US"/>
          </a:p>
          <a:p>
            <a:pPr marL="914400" lvl="2" indent="0">
              <a:buNone/>
            </a:pPr>
            <a:r>
              <a:rPr lang="en-US" altLang="zh-CN"/>
              <a:t>    </a:t>
            </a:r>
            <a:r>
              <a:rPr lang="zh-CN" altLang="en-US"/>
              <a:t>一个非忙碌（</a:t>
            </a:r>
            <a:r>
              <a:rPr lang="zh-CN" altLang="en-US">
                <a:solidFill>
                  <a:srgbClr val="FF0000"/>
                </a:solidFill>
              </a:rPr>
              <a:t>空闲</a:t>
            </a:r>
            <a:r>
              <a:rPr lang="zh-CN" altLang="en-US"/>
              <a:t>）的子进程【</a:t>
            </a:r>
            <a:r>
              <a:rPr lang="zh-CN" altLang="en-US">
                <a:solidFill>
                  <a:srgbClr val="FF0000"/>
                </a:solidFill>
              </a:rPr>
              <a:t>进程间传递文件描述符</a:t>
            </a:r>
            <a:r>
              <a:rPr lang="zh-CN" altLang="en-US"/>
              <a:t>】</a:t>
            </a:r>
            <a:endParaRPr lang="zh-CN" altLang="en-US"/>
          </a:p>
          <a:p>
            <a:pPr marL="914400" lvl="2" indent="0">
              <a:buNone/>
            </a:pPr>
            <a:r>
              <a:rPr lang="en-US" altLang="zh-CN"/>
              <a:t>5. </a:t>
            </a:r>
            <a:r>
              <a:rPr lang="zh-CN" altLang="en-US"/>
              <a:t>如果管道可读，</a:t>
            </a:r>
            <a:r>
              <a:rPr lang="zh-CN" altLang="en-US">
                <a:solidFill>
                  <a:srgbClr val="FF0000"/>
                </a:solidFill>
              </a:rPr>
              <a:t>表示子进程已执行完任务</a:t>
            </a:r>
            <a:r>
              <a:rPr lang="zh-CN" altLang="en-US"/>
              <a:t>，将子进程标记为空闲状态</a:t>
            </a:r>
            <a:endParaRPr lang="zh-CN" altLang="en-US"/>
          </a:p>
          <a:p>
            <a:pPr lvl="1" algn="l">
              <a:buClrTx/>
              <a:buSzTx/>
            </a:pPr>
            <a:r>
              <a:rPr lang="zh-CN" altLang="en-US">
                <a:solidFill>
                  <a:srgbClr val="FF0000"/>
                </a:solidFill>
              </a:rPr>
              <a:t>子进程</a:t>
            </a:r>
            <a:r>
              <a:rPr lang="zh-CN" altLang="en-US"/>
              <a:t>流程：</a:t>
            </a:r>
            <a:endParaRPr lang="zh-CN" altLang="en-US"/>
          </a:p>
          <a:p>
            <a:pPr marL="685800" lvl="3" indent="0" algn="l">
              <a:buClrTx/>
              <a:buSzTx/>
              <a:buNone/>
            </a:pPr>
            <a:r>
              <a:rPr lang="en-US" altLang="zh-CN" sz="1495">
                <a:sym typeface="+mn-ea"/>
              </a:rPr>
              <a:t>	</a:t>
            </a:r>
            <a:r>
              <a:rPr lang="en-US" altLang="zh-CN" sz="2000">
                <a:sym typeface="+mn-ea"/>
              </a:rPr>
              <a:t>1. </a:t>
            </a:r>
            <a:r>
              <a:rPr lang="zh-CN" altLang="en-US" sz="2000">
                <a:sym typeface="+mn-ea"/>
              </a:rPr>
              <a:t>子进程</a:t>
            </a:r>
            <a:r>
              <a:rPr lang="en-US" altLang="zh-CN" sz="2000">
                <a:solidFill>
                  <a:srgbClr val="FF0000"/>
                </a:solidFill>
                <a:sym typeface="+mn-ea"/>
              </a:rPr>
              <a:t>recvFd</a:t>
            </a:r>
            <a:r>
              <a:rPr lang="zh-CN" altLang="en-US" sz="2000">
                <a:sym typeface="+mn-ea"/>
              </a:rPr>
              <a:t>一直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阻塞</a:t>
            </a:r>
            <a:r>
              <a:rPr lang="zh-CN" altLang="en-US" sz="2000">
                <a:sym typeface="+mn-ea"/>
              </a:rPr>
              <a:t>在管道上，如果管道中有数据到来，子进程从</a:t>
            </a:r>
            <a:endParaRPr lang="zh-CN" altLang="en-US" sz="2000">
              <a:sym typeface="+mn-ea"/>
            </a:endParaRPr>
          </a:p>
          <a:p>
            <a:pPr marL="685800" lvl="3" indent="0" algn="l">
              <a:buClrTx/>
              <a:buSzTx/>
              <a:buNone/>
            </a:pPr>
            <a:r>
              <a:rPr lang="zh-CN" altLang="en-US" sz="2000">
                <a:sym typeface="+mn-ea"/>
              </a:rPr>
              <a:t> </a:t>
            </a:r>
            <a:r>
              <a:rPr lang="en-US" altLang="zh-CN" sz="2000">
                <a:sym typeface="+mn-ea"/>
              </a:rPr>
              <a:t>      recvmsg</a:t>
            </a:r>
            <a:r>
              <a:rPr lang="zh-CN" altLang="en-US" sz="2000">
                <a:sym typeface="+mn-ea"/>
              </a:rPr>
              <a:t>中返回，可以给客户端</a:t>
            </a:r>
            <a:r>
              <a:rPr lang="zh-CN" altLang="en-US" sz="2000" b="1">
                <a:solidFill>
                  <a:srgbClr val="FF0000"/>
                </a:solidFill>
                <a:sym typeface="+mn-ea"/>
              </a:rPr>
              <a:t>传输文件</a:t>
            </a:r>
            <a:endParaRPr lang="zh-CN" altLang="en-US" sz="2000" b="1">
              <a:solidFill>
                <a:srgbClr val="FF0000"/>
              </a:solidFill>
              <a:sym typeface="+mn-ea"/>
            </a:endParaRPr>
          </a:p>
          <a:p>
            <a:pPr marL="685800" lvl="3" indent="0" algn="l">
              <a:buClrTx/>
              <a:buSzTx/>
              <a:buNone/>
            </a:pPr>
            <a:r>
              <a:rPr lang="en-US" altLang="zh-CN" sz="2000">
                <a:sym typeface="+mn-ea"/>
              </a:rPr>
              <a:t>	2. </a:t>
            </a:r>
            <a:r>
              <a:rPr lang="zh-CN" altLang="en-US" sz="2000">
                <a:sym typeface="+mn-ea"/>
              </a:rPr>
              <a:t>传输文件结束后，关闭连接，通知父进程。</a:t>
            </a:r>
            <a:endParaRPr lang="zh-CN" altLang="en-US" sz="2000">
              <a:sym typeface="+mn-ea"/>
            </a:endParaRPr>
          </a:p>
          <a:p>
            <a:pPr marL="685800" lvl="3" indent="0" algn="l">
              <a:buClrTx/>
              <a:buSzTx/>
              <a:buNone/>
            </a:pPr>
            <a:r>
              <a:rPr lang="zh-CN" altLang="en-US" sz="2000">
                <a:sym typeface="+mn-ea"/>
              </a:rPr>
              <a:t> </a:t>
            </a:r>
            <a:r>
              <a:rPr lang="en-US" altLang="zh-CN" sz="2000">
                <a:sym typeface="+mn-ea"/>
              </a:rPr>
              <a:t>   3. </a:t>
            </a:r>
            <a:r>
              <a:rPr lang="zh-CN" altLang="en-US" sz="2000">
                <a:sym typeface="+mn-ea"/>
              </a:rPr>
              <a:t>等待下一次任务。</a:t>
            </a:r>
            <a:endParaRPr lang="zh-CN" altLang="en-US" sz="1495"/>
          </a:p>
          <a:p>
            <a:pPr lvl="2" algn="l">
              <a:buClrTx/>
              <a:buSzTx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二、如何完成</a:t>
            </a:r>
            <a:r>
              <a:rPr lang="zh-CN" altLang="en-US">
                <a:solidFill>
                  <a:srgbClr val="FF0000"/>
                </a:solidFill>
              </a:rPr>
              <a:t>进程间传递文件描述符</a:t>
            </a:r>
            <a:r>
              <a:rPr lang="zh-CN" altLang="en-US"/>
              <a:t>呢？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1665" y="1788795"/>
            <a:ext cx="5040630" cy="34150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Wingdings" panose="05000000000000000000" charset="0"/>
              <a:buChar char="l"/>
            </a:pPr>
            <a:r>
              <a:rPr lang="zh-CN" altLang="en-US"/>
              <a:t>在处理文件时，内核空间和用户空间使用的</a:t>
            </a:r>
            <a:endParaRPr lang="zh-CN" altLang="en-US"/>
          </a:p>
          <a:p>
            <a:pPr indent="0" algn="l">
              <a:buFont typeface="Wingdings" panose="05000000000000000000" charset="0"/>
              <a:buNone/>
            </a:pPr>
            <a:r>
              <a:rPr lang="zh-CN" altLang="en-US"/>
              <a:t>主要对象是不同的。</a:t>
            </a:r>
            <a:endParaRPr lang="zh-CN" altLang="en-US"/>
          </a:p>
          <a:p>
            <a:pPr indent="0" algn="l">
              <a:buFont typeface="Wingdings" panose="05000000000000000000" charset="0"/>
              <a:buNone/>
            </a:pPr>
            <a:endParaRPr lang="zh-CN" altLang="en-US"/>
          </a:p>
          <a:p>
            <a:pPr marL="285750" indent="-285750" algn="l">
              <a:buFont typeface="Wingdings" panose="05000000000000000000" charset="0"/>
              <a:buChar char="l"/>
            </a:pPr>
            <a:r>
              <a:rPr lang="zh-CN" altLang="en-US"/>
              <a:t>对用户程序来说，一个文件由一个文件描述符</a:t>
            </a:r>
            <a:endParaRPr lang="zh-CN" altLang="en-US"/>
          </a:p>
          <a:p>
            <a:pPr indent="0" algn="l">
              <a:buFont typeface="Wingdings" panose="05000000000000000000" charset="0"/>
              <a:buNone/>
            </a:pPr>
            <a:r>
              <a:rPr lang="zh-CN" altLang="en-US"/>
              <a:t>标识。该描述符是一个整数，在所有有关文件</a:t>
            </a:r>
            <a:endParaRPr lang="zh-CN" altLang="en-US"/>
          </a:p>
          <a:p>
            <a:pPr indent="0" algn="l">
              <a:buFont typeface="Wingdings" panose="05000000000000000000" charset="0"/>
              <a:buNone/>
            </a:pPr>
            <a:r>
              <a:rPr lang="zh-CN" altLang="en-US"/>
              <a:t>的操作中用作标识文件的参数。文件描述符是</a:t>
            </a:r>
            <a:endParaRPr lang="zh-CN" altLang="en-US"/>
          </a:p>
          <a:p>
            <a:pPr indent="0" algn="l">
              <a:buFont typeface="Wingdings" panose="05000000000000000000" charset="0"/>
              <a:buNone/>
            </a:pPr>
            <a:r>
              <a:rPr lang="zh-CN" altLang="en-US"/>
              <a:t>在打开文件时由内核分配，</a:t>
            </a:r>
            <a:r>
              <a:rPr lang="zh-CN" altLang="en-US">
                <a:solidFill>
                  <a:srgbClr val="FF0000"/>
                </a:solidFill>
              </a:rPr>
              <a:t>只在一个进程内部</a:t>
            </a:r>
            <a:endParaRPr lang="zh-CN" altLang="en-US">
              <a:solidFill>
                <a:srgbClr val="FF0000"/>
              </a:solidFill>
            </a:endParaRPr>
          </a:p>
          <a:p>
            <a:pPr indent="0" algn="l">
              <a:buFont typeface="Wingdings" panose="05000000000000000000" charset="0"/>
              <a:buNone/>
            </a:pPr>
            <a:r>
              <a:rPr lang="zh-CN" altLang="en-US">
                <a:solidFill>
                  <a:srgbClr val="FF0000"/>
                </a:solidFill>
              </a:rPr>
              <a:t>有效</a:t>
            </a:r>
            <a:r>
              <a:rPr lang="zh-CN" altLang="en-US"/>
              <a:t>。</a:t>
            </a:r>
            <a:endParaRPr lang="zh-CN" altLang="en-US"/>
          </a:p>
          <a:p>
            <a:pPr algn="l"/>
            <a:endParaRPr lang="zh-CN" altLang="en-US"/>
          </a:p>
          <a:p>
            <a:pPr marL="285750" indent="-285750" algn="l">
              <a:buFont typeface="Wingdings" panose="05000000000000000000" charset="0"/>
              <a:buChar char="l"/>
            </a:pPr>
            <a:r>
              <a:rPr lang="zh-CN" altLang="en-US">
                <a:solidFill>
                  <a:srgbClr val="FF0000"/>
                </a:solidFill>
              </a:rPr>
              <a:t>两个不同进程</a:t>
            </a:r>
            <a:r>
              <a:rPr lang="zh-CN" altLang="en-US"/>
              <a:t>可以使用同样的文件描述符，但</a:t>
            </a:r>
            <a:endParaRPr lang="zh-CN" altLang="en-US"/>
          </a:p>
          <a:p>
            <a:pPr algn="l"/>
            <a:r>
              <a:rPr lang="zh-CN" altLang="en-US"/>
              <a:t>二者并不指向同一个文件，</a:t>
            </a:r>
            <a:r>
              <a:rPr lang="zh-CN" altLang="en-US">
                <a:solidFill>
                  <a:srgbClr val="FF0000"/>
                </a:solidFill>
              </a:rPr>
              <a:t>基于同一个描述符</a:t>
            </a:r>
            <a:endParaRPr lang="zh-CN" altLang="en-US">
              <a:solidFill>
                <a:srgbClr val="FF0000"/>
              </a:solidFill>
            </a:endParaRPr>
          </a:p>
          <a:p>
            <a:pPr algn="l"/>
            <a:r>
              <a:rPr lang="zh-CN" altLang="en-US">
                <a:solidFill>
                  <a:srgbClr val="FF0000"/>
                </a:solidFill>
              </a:rPr>
              <a:t>来共享文件是不可能的</a:t>
            </a:r>
            <a:r>
              <a:rPr lang="zh-CN" altLang="en-US"/>
              <a:t>。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6694805" y="2072005"/>
            <a:ext cx="514350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这里说的“</a:t>
            </a:r>
            <a:r>
              <a:rPr lang="zh-CN" altLang="en-US">
                <a:solidFill>
                  <a:srgbClr val="FF0000"/>
                </a:solidFill>
              </a:rPr>
              <a:t>进程间传递文件描述符</a:t>
            </a:r>
            <a:r>
              <a:rPr lang="zh-CN" altLang="en-US"/>
              <a:t>”是指</a:t>
            </a:r>
            <a:endParaRPr lang="zh-CN" altLang="en-US"/>
          </a:p>
          <a:p>
            <a:pPr algn="l"/>
            <a:r>
              <a:rPr lang="zh-CN" altLang="en-US"/>
              <a:t>A进程打开文件fileA,获得文件描述符为fdA，现在</a:t>
            </a:r>
            <a:endParaRPr lang="zh-CN" altLang="en-US"/>
          </a:p>
          <a:p>
            <a:pPr algn="l"/>
            <a:r>
              <a:rPr lang="zh-CN" altLang="en-US"/>
              <a:t>A进程要通过</a:t>
            </a:r>
            <a:r>
              <a:rPr lang="zh-CN" altLang="en-US">
                <a:solidFill>
                  <a:srgbClr val="FF0000"/>
                </a:solidFill>
              </a:rPr>
              <a:t>某种方法</a:t>
            </a:r>
            <a:r>
              <a:rPr lang="zh-CN" altLang="en-US"/>
              <a:t>，根据fdA，使得另一个进</a:t>
            </a:r>
            <a:endParaRPr lang="zh-CN" altLang="en-US"/>
          </a:p>
          <a:p>
            <a:pPr algn="l"/>
            <a:r>
              <a:rPr lang="zh-CN" altLang="en-US"/>
              <a:t>程B，获得一个新的文件描述符fdB，这个fdB在进</a:t>
            </a:r>
            <a:endParaRPr lang="zh-CN" altLang="en-US"/>
          </a:p>
          <a:p>
            <a:pPr algn="l"/>
            <a:r>
              <a:rPr lang="zh-CN" altLang="en-US"/>
              <a:t>程B中的作用，跟fdA在进程A中的作用一样。即在</a:t>
            </a:r>
            <a:endParaRPr lang="zh-CN" altLang="en-US"/>
          </a:p>
          <a:p>
            <a:pPr algn="l"/>
            <a:r>
              <a:rPr lang="zh-CN" altLang="en-US"/>
              <a:t>fdB上的操作，即是对fileA的操作。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057900" y="4586605"/>
            <a:ext cx="1656715" cy="921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fdA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10127615" y="4586605"/>
            <a:ext cx="1656715" cy="921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fdB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6377940" y="5948045"/>
            <a:ext cx="7854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进程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0333355" y="6003925"/>
            <a:ext cx="7677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B</a:t>
            </a:r>
            <a:r>
              <a:rPr lang="zh-CN" altLang="en-US"/>
              <a:t>进程</a:t>
            </a:r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8463915" y="4593590"/>
            <a:ext cx="914400" cy="9144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文件对象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562340" y="594804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内核</a:t>
            </a:r>
            <a:endParaRPr lang="zh-CN" altLang="en-US"/>
          </a:p>
        </p:txBody>
      </p:sp>
      <p:cxnSp>
        <p:nvCxnSpPr>
          <p:cNvPr id="12" name="直接箭头连接符 11"/>
          <p:cNvCxnSpPr>
            <a:stCxn id="6" idx="3"/>
            <a:endCxn id="10" idx="1"/>
          </p:cNvCxnSpPr>
          <p:nvPr/>
        </p:nvCxnSpPr>
        <p:spPr>
          <a:xfrm>
            <a:off x="7714615" y="5047615"/>
            <a:ext cx="749300" cy="31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7" idx="1"/>
            <a:endCxn id="10" idx="3"/>
          </p:cNvCxnSpPr>
          <p:nvPr/>
        </p:nvCxnSpPr>
        <p:spPr>
          <a:xfrm flipH="1">
            <a:off x="9378315" y="5047615"/>
            <a:ext cx="749300" cy="31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矩形 10"/>
          <p:cNvSpPr/>
          <p:nvPr/>
        </p:nvSpPr>
        <p:spPr>
          <a:xfrm>
            <a:off x="2245360" y="4851400"/>
            <a:ext cx="6343015" cy="9359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245360" y="2371090"/>
            <a:ext cx="6343015" cy="9359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用</a:t>
            </a:r>
            <a:r>
              <a:rPr lang="en-US" altLang="zh-CN"/>
              <a:t>pipe</a:t>
            </a:r>
            <a:r>
              <a:rPr lang="zh-CN" altLang="en-US"/>
              <a:t>匿名管道通信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79730" y="3636645"/>
            <a:ext cx="1614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pipe</a:t>
            </a:r>
            <a:r>
              <a:rPr lang="zh-CN" altLang="en-US"/>
              <a:t>的管道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42845" y="2559685"/>
            <a:ext cx="1507490" cy="483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fds[1]   4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2446020" y="5078095"/>
            <a:ext cx="1507490" cy="483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fds[1]  4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5172710" y="2559685"/>
            <a:ext cx="1507490" cy="483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fds[0]  3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5191125" y="5078095"/>
            <a:ext cx="1507490" cy="483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fds[0]   3</a:t>
            </a:r>
            <a:endParaRPr lang="en-US" altLang="zh-CN"/>
          </a:p>
        </p:txBody>
      </p:sp>
      <p:sp>
        <p:nvSpPr>
          <p:cNvPr id="9" name="圆角矩形 8"/>
          <p:cNvSpPr/>
          <p:nvPr/>
        </p:nvSpPr>
        <p:spPr>
          <a:xfrm>
            <a:off x="2783205" y="3634105"/>
            <a:ext cx="827405" cy="7823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send</a:t>
            </a:r>
            <a:endParaRPr lang="en-US" altLang="zh-CN"/>
          </a:p>
          <a:p>
            <a:pPr algn="ctr"/>
            <a:r>
              <a:rPr lang="en-US" altLang="zh-CN"/>
              <a:t>buf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8907145" y="273558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父进程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8952230" y="431736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子进程</a:t>
            </a:r>
            <a:endParaRPr lang="zh-CN" altLang="en-US"/>
          </a:p>
        </p:txBody>
      </p:sp>
      <p:cxnSp>
        <p:nvCxnSpPr>
          <p:cNvPr id="14" name="直接箭头连接符 13"/>
          <p:cNvCxnSpPr>
            <a:stCxn id="5" idx="2"/>
            <a:endCxn id="9" idx="0"/>
          </p:cNvCxnSpPr>
          <p:nvPr/>
        </p:nvCxnSpPr>
        <p:spPr>
          <a:xfrm>
            <a:off x="3196590" y="3042920"/>
            <a:ext cx="635" cy="59118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16" idx="0"/>
            <a:endCxn id="7" idx="2"/>
          </p:cNvCxnSpPr>
          <p:nvPr/>
        </p:nvCxnSpPr>
        <p:spPr>
          <a:xfrm flipH="1" flipV="1">
            <a:off x="5926455" y="3042920"/>
            <a:ext cx="18415" cy="597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8" idx="2"/>
            <a:endCxn id="21" idx="0"/>
          </p:cNvCxnSpPr>
          <p:nvPr/>
        </p:nvCxnSpPr>
        <p:spPr>
          <a:xfrm>
            <a:off x="7849235" y="3035935"/>
            <a:ext cx="0" cy="64198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7393940" y="2597150"/>
            <a:ext cx="910590" cy="438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fd  3</a:t>
            </a:r>
            <a:endParaRPr lang="en-US" altLang="zh-CN"/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5483225" y="2305685"/>
            <a:ext cx="540385" cy="10674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2926715" y="4884420"/>
            <a:ext cx="540385" cy="10674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7447915" y="3677920"/>
            <a:ext cx="802005" cy="73850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文件对象</a:t>
            </a:r>
            <a:endParaRPr lang="zh-CN" altLang="en-US"/>
          </a:p>
        </p:txBody>
      </p:sp>
      <p:cxnSp>
        <p:nvCxnSpPr>
          <p:cNvPr id="3" name="直接箭头连接符 2"/>
          <p:cNvCxnSpPr>
            <a:stCxn id="6" idx="0"/>
            <a:endCxn id="9" idx="2"/>
          </p:cNvCxnSpPr>
          <p:nvPr/>
        </p:nvCxnSpPr>
        <p:spPr>
          <a:xfrm flipH="1" flipV="1">
            <a:off x="3197225" y="4416425"/>
            <a:ext cx="2540" cy="6616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圆角矩形 15"/>
          <p:cNvSpPr/>
          <p:nvPr/>
        </p:nvSpPr>
        <p:spPr>
          <a:xfrm>
            <a:off x="5530850" y="3640455"/>
            <a:ext cx="827405" cy="7823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recv</a:t>
            </a:r>
            <a:endParaRPr lang="en-US" altLang="zh-CN"/>
          </a:p>
          <a:p>
            <a:pPr algn="ctr"/>
            <a:r>
              <a:rPr lang="en-US" altLang="zh-CN"/>
              <a:t>buf</a:t>
            </a:r>
            <a:endParaRPr lang="en-US" altLang="zh-CN"/>
          </a:p>
        </p:txBody>
      </p:sp>
      <p:cxnSp>
        <p:nvCxnSpPr>
          <p:cNvPr id="22" name="直接箭头连接符 21"/>
          <p:cNvCxnSpPr>
            <a:stCxn id="16" idx="2"/>
            <a:endCxn id="8" idx="0"/>
          </p:cNvCxnSpPr>
          <p:nvPr/>
        </p:nvCxnSpPr>
        <p:spPr>
          <a:xfrm>
            <a:off x="5944870" y="4422775"/>
            <a:ext cx="0" cy="65532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9" idx="3"/>
            <a:endCxn id="16" idx="1"/>
          </p:cNvCxnSpPr>
          <p:nvPr/>
        </p:nvCxnSpPr>
        <p:spPr>
          <a:xfrm>
            <a:off x="3610610" y="4025265"/>
            <a:ext cx="1920240" cy="635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8" idx="0"/>
          </p:cNvCxnSpPr>
          <p:nvPr/>
        </p:nvCxnSpPr>
        <p:spPr>
          <a:xfrm flipV="1">
            <a:off x="7849235" y="1644650"/>
            <a:ext cx="905510" cy="952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流程图: 磁盘 25"/>
          <p:cNvSpPr/>
          <p:nvPr/>
        </p:nvSpPr>
        <p:spPr>
          <a:xfrm>
            <a:off x="8754745" y="1094105"/>
            <a:ext cx="1369060" cy="98488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磁盘文件</a:t>
            </a:r>
            <a:endParaRPr lang="zh-CN" altLang="en-US"/>
          </a:p>
          <a:p>
            <a:pPr algn="ctr"/>
            <a:r>
              <a:rPr lang="en-US" altLang="zh-CN"/>
              <a:t>file</a:t>
            </a:r>
            <a:endParaRPr lang="en-US" altLang="zh-CN"/>
          </a:p>
        </p:txBody>
      </p:sp>
      <p:sp>
        <p:nvSpPr>
          <p:cNvPr id="24" name="矩形 23"/>
          <p:cNvSpPr/>
          <p:nvPr/>
        </p:nvSpPr>
        <p:spPr>
          <a:xfrm>
            <a:off x="7329170" y="5146675"/>
            <a:ext cx="920115" cy="41465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newfd</a:t>
            </a:r>
            <a:endParaRPr lang="en-US" altLang="zh-CN"/>
          </a:p>
        </p:txBody>
      </p:sp>
      <p:cxnSp>
        <p:nvCxnSpPr>
          <p:cNvPr id="27" name="直接箭头连接符 26"/>
          <p:cNvCxnSpPr>
            <a:stCxn id="24" idx="0"/>
            <a:endCxn id="21" idx="2"/>
          </p:cNvCxnSpPr>
          <p:nvPr/>
        </p:nvCxnSpPr>
        <p:spPr>
          <a:xfrm flipV="1">
            <a:off x="7789545" y="4416425"/>
            <a:ext cx="59690" cy="73025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6074410" y="6256020"/>
            <a:ext cx="28778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需要的是进程间的</a:t>
            </a:r>
            <a:r>
              <a:rPr lang="en-US" altLang="zh-CN" b="1">
                <a:solidFill>
                  <a:srgbClr val="FF0000"/>
                </a:solidFill>
              </a:rPr>
              <a:t>dup</a:t>
            </a:r>
            <a:r>
              <a:rPr lang="zh-CN" altLang="en-US" b="1">
                <a:solidFill>
                  <a:srgbClr val="FF0000"/>
                </a:solidFill>
              </a:rPr>
              <a:t>机制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0378440" y="2305685"/>
            <a:ext cx="1783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用磁盘文件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模拟一个客户端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25450" y="1720850"/>
            <a:ext cx="35477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int fds[2];</a:t>
            </a:r>
            <a:endParaRPr lang="en-US" altLang="zh-CN"/>
          </a:p>
          <a:p>
            <a:r>
              <a:rPr lang="en-US" altLang="zh-CN"/>
              <a:t>pipe(fds);</a:t>
            </a:r>
            <a:endParaRPr lang="en-US" altLang="zh-CN"/>
          </a:p>
        </p:txBody>
      </p:sp>
      <p:sp>
        <p:nvSpPr>
          <p:cNvPr id="31" name="文本框 30"/>
          <p:cNvSpPr txBox="1"/>
          <p:nvPr/>
        </p:nvSpPr>
        <p:spPr>
          <a:xfrm>
            <a:off x="2655570" y="2072005"/>
            <a:ext cx="1132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父进程写</a:t>
            </a:r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5171440" y="1944370"/>
            <a:ext cx="1887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父进程关闭读端</a:t>
            </a:r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5215255" y="5891530"/>
            <a:ext cx="222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子进程读</a:t>
            </a:r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2449195" y="5882640"/>
            <a:ext cx="2002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子进程关闭写端</a:t>
            </a:r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9157970" y="5005070"/>
            <a:ext cx="24498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在子进程中</a:t>
            </a:r>
            <a:r>
              <a:rPr lang="en-US" altLang="zh-CN"/>
              <a:t>3</a:t>
            </a:r>
            <a:r>
              <a:rPr lang="zh-CN" altLang="en-US"/>
              <a:t>代表的是</a:t>
            </a:r>
            <a:r>
              <a:rPr lang="zh-CN" altLang="en-US">
                <a:solidFill>
                  <a:srgbClr val="FF0000"/>
                </a:solidFill>
              </a:rPr>
              <a:t>管道的读端，无法读取父进程中磁盘文件的内容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01.55,&quot;left&quot;:38.5,&quot;top&quot;:180.25,&quot;width&quot;:906.3}"/>
</p:tagLst>
</file>

<file path=ppt/tags/tag10.xml><?xml version="1.0" encoding="utf-8"?>
<p:tagLst xmlns:p="http://schemas.openxmlformats.org/presentationml/2006/main">
  <p:tag name="KSO_WM_DIAGRAM_VIRTUALLY_FRAME" val="{&quot;height&quot;:244.95,&quot;left&quot;:405.8,&quot;top&quot;:253.25,&quot;width&quot;:532.8}"/>
</p:tagLst>
</file>

<file path=ppt/tags/tag11.xml><?xml version="1.0" encoding="utf-8"?>
<p:tagLst xmlns:p="http://schemas.openxmlformats.org/presentationml/2006/main">
  <p:tag name="KSO_WM_DIAGRAM_VIRTUALLY_FRAME" val="{&quot;height&quot;:244.95,&quot;left&quot;:405.8,&quot;top&quot;:253.25,&quot;width&quot;:532.8}"/>
</p:tagLst>
</file>

<file path=ppt/tags/tag12.xml><?xml version="1.0" encoding="utf-8"?>
<p:tagLst xmlns:p="http://schemas.openxmlformats.org/presentationml/2006/main">
  <p:tag name="KSO_WM_DIAGRAM_VIRTUALLY_FRAME" val="{&quot;height&quot;:244.95,&quot;left&quot;:405.8,&quot;top&quot;:253.25,&quot;width&quot;:532.8}"/>
</p:tagLst>
</file>

<file path=ppt/tags/tag13.xml><?xml version="1.0" encoding="utf-8"?>
<p:tagLst xmlns:p="http://schemas.openxmlformats.org/presentationml/2006/main">
  <p:tag name="KSO_WM_DIAGRAM_VIRTUALLY_FRAME" val="{&quot;height&quot;:244.95,&quot;left&quot;:405.8,&quot;top&quot;:253.25,&quot;width&quot;:532.8}"/>
</p:tagLst>
</file>

<file path=ppt/tags/tag14.xml><?xml version="1.0" encoding="utf-8"?>
<p:tagLst xmlns:p="http://schemas.openxmlformats.org/presentationml/2006/main">
  <p:tag name="TABLE_ENDDRAG_ORIGIN_RECT" val="253*24"/>
  <p:tag name="TABLE_ENDDRAG_RECT" val="123*396*253*24"/>
</p:tagLst>
</file>

<file path=ppt/tags/tag15.xml><?xml version="1.0" encoding="utf-8"?>
<p:tagLst xmlns:p="http://schemas.openxmlformats.org/presentationml/2006/main">
  <p:tag name="KSO_WM_UNIT_PLACING_PICTURE_USER_VIEWPORT" val="{&quot;height&quot;:6780,&quot;width&quot;:10628}"/>
</p:tagLst>
</file>

<file path=ppt/tags/tag16.xml><?xml version="1.0" encoding="utf-8"?>
<p:tagLst xmlns:p="http://schemas.openxmlformats.org/presentationml/2006/main">
  <p:tag name="COMMONDATA" val="eyJoZGlkIjoiZDMwZjM3MGJiZjRhYzYzODA2NjFiN2IwYWExODQ4NzAifQ=="/>
  <p:tag name="commondata" val="eyJoZGlkIjoiZjk5OGJhZjdlMmIxOWJmOGZhOWY3NTQwN2E3MTEzYWEifQ=="/>
</p:tagLst>
</file>

<file path=ppt/tags/tag2.xml><?xml version="1.0" encoding="utf-8"?>
<p:tagLst xmlns:p="http://schemas.openxmlformats.org/presentationml/2006/main">
  <p:tag name="KSO_WM_DIAGRAM_VIRTUALLY_FRAME" val="{&quot;height&quot;:301.55,&quot;left&quot;:38.5,&quot;top&quot;:180.25,&quot;width&quot;:906.3}"/>
</p:tagLst>
</file>

<file path=ppt/tags/tag3.xml><?xml version="1.0" encoding="utf-8"?>
<p:tagLst xmlns:p="http://schemas.openxmlformats.org/presentationml/2006/main">
  <p:tag name="KSO_WM_DIAGRAM_VIRTUALLY_FRAME" val="{&quot;height&quot;:301.55,&quot;left&quot;:38.5,&quot;top&quot;:180.25,&quot;width&quot;:906.3}"/>
</p:tagLst>
</file>

<file path=ppt/tags/tag4.xml><?xml version="1.0" encoding="utf-8"?>
<p:tagLst xmlns:p="http://schemas.openxmlformats.org/presentationml/2006/main">
  <p:tag name="KSO_WM_DIAGRAM_VIRTUALLY_FRAME" val="{&quot;height&quot;:301.55,&quot;left&quot;:38.5,&quot;top&quot;:180.25,&quot;width&quot;:906.3}"/>
</p:tagLst>
</file>

<file path=ppt/tags/tag5.xml><?xml version="1.0" encoding="utf-8"?>
<p:tagLst xmlns:p="http://schemas.openxmlformats.org/presentationml/2006/main">
  <p:tag name="KSO_WM_DIAGRAM_VIRTUALLY_FRAME" val="{&quot;height&quot;:244.95,&quot;left&quot;:405.8,&quot;top&quot;:253.25,&quot;width&quot;:532.8}"/>
</p:tagLst>
</file>

<file path=ppt/tags/tag6.xml><?xml version="1.0" encoding="utf-8"?>
<p:tagLst xmlns:p="http://schemas.openxmlformats.org/presentationml/2006/main">
  <p:tag name="KSO_WM_DIAGRAM_VIRTUALLY_FRAME" val="{&quot;height&quot;:244.95,&quot;left&quot;:405.8,&quot;top&quot;:253.25,&quot;width&quot;:532.8}"/>
</p:tagLst>
</file>

<file path=ppt/tags/tag7.xml><?xml version="1.0" encoding="utf-8"?>
<p:tagLst xmlns:p="http://schemas.openxmlformats.org/presentationml/2006/main">
  <p:tag name="KSO_WM_DIAGRAM_VIRTUALLY_FRAME" val="{&quot;height&quot;:244.95,&quot;left&quot;:405.8,&quot;top&quot;:253.25,&quot;width&quot;:532.8}"/>
</p:tagLst>
</file>

<file path=ppt/tags/tag8.xml><?xml version="1.0" encoding="utf-8"?>
<p:tagLst xmlns:p="http://schemas.openxmlformats.org/presentationml/2006/main">
  <p:tag name="KSO_WM_DIAGRAM_VIRTUALLY_FRAME" val="{&quot;height&quot;:244.95,&quot;left&quot;:405.8,&quot;top&quot;:253.25,&quot;width&quot;:532.8}"/>
</p:tagLst>
</file>

<file path=ppt/tags/tag9.xml><?xml version="1.0" encoding="utf-8"?>
<p:tagLst xmlns:p="http://schemas.openxmlformats.org/presentationml/2006/main">
  <p:tag name="KSO_WM_DIAGRAM_VIRTUALLY_FRAME" val="{&quot;height&quot;:244.95,&quot;left&quot;:405.8,&quot;top&quot;:253.25,&quot;width&quot;:532.8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6633</Words>
  <Application>WPS 演示</Application>
  <PresentationFormat>宽屏</PresentationFormat>
  <Paragraphs>1135</Paragraphs>
  <Slides>60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70" baseType="lpstr">
      <vt:lpstr>Arial</vt:lpstr>
      <vt:lpstr>宋体</vt:lpstr>
      <vt:lpstr>Wingdings</vt:lpstr>
      <vt:lpstr>Wingdings</vt:lpstr>
      <vt:lpstr>等线 Light</vt:lpstr>
      <vt:lpstr>等线</vt:lpstr>
      <vt:lpstr>微软雅黑</vt:lpstr>
      <vt:lpstr>Arial Unicode MS</vt:lpstr>
      <vt:lpstr>Calibri</vt:lpstr>
      <vt:lpstr>Office 主题​​</vt:lpstr>
      <vt:lpstr>进程池</vt:lpstr>
      <vt:lpstr>进程池 增量编写</vt:lpstr>
      <vt:lpstr>需求：文件传输</vt:lpstr>
      <vt:lpstr>进程池模型</vt:lpstr>
      <vt:lpstr>进程池模型</vt:lpstr>
      <vt:lpstr>宏观理解</vt:lpstr>
      <vt:lpstr>一、进程池的流程</vt:lpstr>
      <vt:lpstr>二、如何完成进程间传递文件描述符呢？</vt:lpstr>
      <vt:lpstr>用pipe匿名管道通信</vt:lpstr>
      <vt:lpstr>pipe匿名管道的问题</vt:lpstr>
      <vt:lpstr>socketpair + sendmsg/recvmsg</vt:lpstr>
      <vt:lpstr>socketpair   用匿名管道通信</vt:lpstr>
      <vt:lpstr>sendmsg的使用 —— 重点在结构体msghdr</vt:lpstr>
      <vt:lpstr>结构体struct iovec的使用</vt:lpstr>
      <vt:lpstr>聚集写的测试</vt:lpstr>
      <vt:lpstr>分散读</vt:lpstr>
      <vt:lpstr>附属数据的填充—— 结构体struct cmsghdr</vt:lpstr>
      <vt:lpstr>struct cmsghdr</vt:lpstr>
      <vt:lpstr>结构体struct msghdr的发送和接收实现</vt:lpstr>
      <vt:lpstr>socketpair   用匿名管道通信</vt:lpstr>
      <vt:lpstr>进程池模型</vt:lpstr>
      <vt:lpstr>回顾进程池的流程，搭建框架</vt:lpstr>
      <vt:lpstr>搭建进程池框架</vt:lpstr>
      <vt:lpstr>创建N个子进程</vt:lpstr>
      <vt:lpstr>N个进程</vt:lpstr>
      <vt:lpstr>xshell快速命令集设置</vt:lpstr>
      <vt:lpstr>父进程流程 </vt:lpstr>
      <vt:lpstr>父进程流程</vt:lpstr>
      <vt:lpstr>关闭连接</vt:lpstr>
      <vt:lpstr>三、文件传输的流程</vt:lpstr>
      <vt:lpstr>bug</vt:lpstr>
      <vt:lpstr>TCP粘包问题</vt:lpstr>
      <vt:lpstr>PowerPoint 演示文稿</vt:lpstr>
      <vt:lpstr>小火车 -- 解决TCP粘包问题</vt:lpstr>
      <vt:lpstr>小文件的传输</vt:lpstr>
      <vt:lpstr>大文件: 获取文件的长度信息</vt:lpstr>
      <vt:lpstr>大文件内容的发送方式</vt:lpstr>
      <vt:lpstr>bug</vt:lpstr>
      <vt:lpstr>传输大文件时的bug</vt:lpstr>
      <vt:lpstr>循环接收数据</vt:lpstr>
      <vt:lpstr>循环发送数据</vt:lpstr>
      <vt:lpstr>循环接收和发送数据</vt:lpstr>
      <vt:lpstr>客户端断开连接   --- SIGPIPE信号的处理</vt:lpstr>
      <vt:lpstr>SIGPIPE信号的处理</vt:lpstr>
      <vt:lpstr>四、文件传输 -- 打印进度条</vt:lpstr>
      <vt:lpstr>五、零拷贝的技术（优化）</vt:lpstr>
      <vt:lpstr>PowerPoint 演示文稿</vt:lpstr>
      <vt:lpstr>PowerPoint 演示文稿</vt:lpstr>
      <vt:lpstr>PowerPoint 演示文稿</vt:lpstr>
      <vt:lpstr>mmap函数的使用</vt:lpstr>
      <vt:lpstr>PowerPoint 演示文稿</vt:lpstr>
      <vt:lpstr>PowerPoint 演示文稿</vt:lpstr>
      <vt:lpstr>sendfile函数的使用</vt:lpstr>
      <vt:lpstr>PowerPoint 演示文稿</vt:lpstr>
      <vt:lpstr>splice函数的使用</vt:lpstr>
      <vt:lpstr>六、进程池的退出</vt:lpstr>
      <vt:lpstr>PowerPoint 演示文稿</vt:lpstr>
      <vt:lpstr>进程池退出的流程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he chen</dc:creator>
  <cp:lastModifiedBy>星空</cp:lastModifiedBy>
  <cp:revision>993</cp:revision>
  <dcterms:created xsi:type="dcterms:W3CDTF">2020-03-25T07:27:00Z</dcterms:created>
  <dcterms:modified xsi:type="dcterms:W3CDTF">2024-06-06T09:32:51Z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C9A2EF1609B74962AB1AFB014C94718A</vt:lpwstr>
  </property>
  <property fmtid="{D5CDD505-2E9C-101B-9397-08002B2CF9AE}" pid="3" name="KSOProductBuildVer">
    <vt:lpwstr>2052-12.1.0.16929</vt:lpwstr>
  </property>
</Properties>
</file>